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800" r:id="rId2"/>
    <p:sldId id="782" r:id="rId3"/>
    <p:sldId id="286" r:id="rId4"/>
    <p:sldId id="791" r:id="rId5"/>
    <p:sldId id="784" r:id="rId6"/>
    <p:sldId id="806" r:id="rId7"/>
    <p:sldId id="787" r:id="rId8"/>
    <p:sldId id="786" r:id="rId9"/>
    <p:sldId id="790" r:id="rId10"/>
    <p:sldId id="803" r:id="rId11"/>
    <p:sldId id="805" r:id="rId12"/>
    <p:sldId id="807" r:id="rId13"/>
    <p:sldId id="804" r:id="rId14"/>
    <p:sldId id="802" r:id="rId15"/>
    <p:sldId id="808" r:id="rId16"/>
    <p:sldId id="809" r:id="rId17"/>
    <p:sldId id="785" r:id="rId18"/>
    <p:sldId id="789" r:id="rId19"/>
    <p:sldId id="810" r:id="rId20"/>
    <p:sldId id="788" r:id="rId21"/>
    <p:sldId id="811" r:id="rId22"/>
    <p:sldId id="801" r:id="rId23"/>
    <p:sldId id="792" r:id="rId24"/>
    <p:sldId id="812" r:id="rId25"/>
    <p:sldId id="793" r:id="rId26"/>
    <p:sldId id="798" r:id="rId27"/>
    <p:sldId id="813" r:id="rId28"/>
    <p:sldId id="795" r:id="rId29"/>
    <p:sldId id="796" r:id="rId30"/>
    <p:sldId id="797" r:id="rId31"/>
    <p:sldId id="799" r:id="rId32"/>
    <p:sldId id="794" r:id="rId3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6DB8"/>
    <a:srgbClr val="02A955"/>
    <a:srgbClr val="E9713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84383" autoAdjust="0"/>
  </p:normalViewPr>
  <p:slideViewPr>
    <p:cSldViewPr snapToGrid="0">
      <p:cViewPr varScale="1">
        <p:scale>
          <a:sx n="90" d="100"/>
          <a:sy n="90" d="100"/>
        </p:scale>
        <p:origin x="19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iholcomb\My%20Drive\Google%20drive%20main\Papers\My%20Papers\First%20MAAM%20paper%20on%20Raman%20spectroscopy\Avi's%20Raman%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iholcomb\My%20Drive\Google%20drive%20main\Papers\My%20Papers\First%20MAAM%20paper%20on%20Raman%20spectroscopy\Avi's%20Raman%20dat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'older orange'!$J$1</c:f>
              <c:strCache>
                <c:ptCount val="1"/>
                <c:pt idx="0">
                  <c:v>w3b2 orange older</c:v>
                </c:pt>
              </c:strCache>
            </c:strRef>
          </c:tx>
          <c:spPr>
            <a:ln w="38100" cap="rnd">
              <a:noFill/>
              <a:round/>
            </a:ln>
            <a:effectLst/>
          </c:spPr>
          <c:marker>
            <c:symbol val="circle"/>
            <c:size val="5"/>
            <c:spPr>
              <a:solidFill>
                <a:schemeClr val="accent1"/>
              </a:solidFill>
              <a:ln w="9525">
                <a:solidFill>
                  <a:srgbClr val="0070C0"/>
                </a:solidFill>
              </a:ln>
              <a:effectLst/>
            </c:spPr>
          </c:marker>
          <c:xVal>
            <c:numRef>
              <c:f>'older orange'!$I$2:$I$2294</c:f>
              <c:numCache>
                <c:formatCode>General</c:formatCode>
                <c:ptCount val="2293"/>
                <c:pt idx="0">
                  <c:v>3201.8</c:v>
                </c:pt>
                <c:pt idx="1">
                  <c:v>3200.69</c:v>
                </c:pt>
                <c:pt idx="2">
                  <c:v>3199.59</c:v>
                </c:pt>
                <c:pt idx="3">
                  <c:v>3198.48</c:v>
                </c:pt>
                <c:pt idx="4">
                  <c:v>3197.38</c:v>
                </c:pt>
                <c:pt idx="5">
                  <c:v>3196.27</c:v>
                </c:pt>
                <c:pt idx="6">
                  <c:v>3195.16</c:v>
                </c:pt>
                <c:pt idx="7">
                  <c:v>3194.06</c:v>
                </c:pt>
                <c:pt idx="8">
                  <c:v>3192.95</c:v>
                </c:pt>
                <c:pt idx="9">
                  <c:v>3191.85</c:v>
                </c:pt>
                <c:pt idx="10">
                  <c:v>3190.74</c:v>
                </c:pt>
                <c:pt idx="11">
                  <c:v>3189.63</c:v>
                </c:pt>
                <c:pt idx="12">
                  <c:v>3188.53</c:v>
                </c:pt>
                <c:pt idx="13">
                  <c:v>3187.42</c:v>
                </c:pt>
                <c:pt idx="14">
                  <c:v>3186.31</c:v>
                </c:pt>
                <c:pt idx="15">
                  <c:v>3185.21</c:v>
                </c:pt>
                <c:pt idx="16">
                  <c:v>3184.1</c:v>
                </c:pt>
                <c:pt idx="17">
                  <c:v>3182.99</c:v>
                </c:pt>
                <c:pt idx="18">
                  <c:v>3181.88</c:v>
                </c:pt>
                <c:pt idx="19">
                  <c:v>3180.77</c:v>
                </c:pt>
                <c:pt idx="20">
                  <c:v>3179.67</c:v>
                </c:pt>
                <c:pt idx="21">
                  <c:v>3178.56</c:v>
                </c:pt>
                <c:pt idx="22">
                  <c:v>3177.45</c:v>
                </c:pt>
                <c:pt idx="23">
                  <c:v>3176.34</c:v>
                </c:pt>
                <c:pt idx="24">
                  <c:v>3175.23</c:v>
                </c:pt>
                <c:pt idx="25">
                  <c:v>3174.12</c:v>
                </c:pt>
                <c:pt idx="26">
                  <c:v>3173.01</c:v>
                </c:pt>
                <c:pt idx="27">
                  <c:v>3171.9</c:v>
                </c:pt>
                <c:pt idx="28">
                  <c:v>3170.79</c:v>
                </c:pt>
                <c:pt idx="29">
                  <c:v>3169.69</c:v>
                </c:pt>
                <c:pt idx="30">
                  <c:v>3168.58</c:v>
                </c:pt>
                <c:pt idx="31">
                  <c:v>3167.47</c:v>
                </c:pt>
                <c:pt idx="32">
                  <c:v>3166.35</c:v>
                </c:pt>
                <c:pt idx="33">
                  <c:v>3165.24</c:v>
                </c:pt>
                <c:pt idx="34">
                  <c:v>3164.13</c:v>
                </c:pt>
                <c:pt idx="35">
                  <c:v>3163.02</c:v>
                </c:pt>
                <c:pt idx="36">
                  <c:v>3161.91</c:v>
                </c:pt>
                <c:pt idx="37">
                  <c:v>3160.8</c:v>
                </c:pt>
                <c:pt idx="38">
                  <c:v>3159.69</c:v>
                </c:pt>
                <c:pt idx="39">
                  <c:v>3158.58</c:v>
                </c:pt>
                <c:pt idx="40">
                  <c:v>3157.47</c:v>
                </c:pt>
                <c:pt idx="41">
                  <c:v>3156.35</c:v>
                </c:pt>
                <c:pt idx="42">
                  <c:v>3155.24</c:v>
                </c:pt>
                <c:pt idx="43">
                  <c:v>3154.13</c:v>
                </c:pt>
                <c:pt idx="44">
                  <c:v>3153.02</c:v>
                </c:pt>
                <c:pt idx="45">
                  <c:v>3151.9</c:v>
                </c:pt>
                <c:pt idx="46">
                  <c:v>3150.79</c:v>
                </c:pt>
                <c:pt idx="47">
                  <c:v>3149.68</c:v>
                </c:pt>
                <c:pt idx="48">
                  <c:v>3148.57</c:v>
                </c:pt>
                <c:pt idx="49">
                  <c:v>3147.45</c:v>
                </c:pt>
                <c:pt idx="50">
                  <c:v>3146.34</c:v>
                </c:pt>
                <c:pt idx="51">
                  <c:v>3145.22</c:v>
                </c:pt>
                <c:pt idx="52">
                  <c:v>3144.11</c:v>
                </c:pt>
                <c:pt idx="53">
                  <c:v>3143</c:v>
                </c:pt>
                <c:pt idx="54">
                  <c:v>3141.88</c:v>
                </c:pt>
                <c:pt idx="55">
                  <c:v>3140.77</c:v>
                </c:pt>
                <c:pt idx="56">
                  <c:v>3139.65</c:v>
                </c:pt>
                <c:pt idx="57">
                  <c:v>3138.54</c:v>
                </c:pt>
                <c:pt idx="58">
                  <c:v>3137.42</c:v>
                </c:pt>
                <c:pt idx="59">
                  <c:v>3136.31</c:v>
                </c:pt>
                <c:pt idx="60">
                  <c:v>3135.19</c:v>
                </c:pt>
                <c:pt idx="61">
                  <c:v>3134.08</c:v>
                </c:pt>
                <c:pt idx="62">
                  <c:v>3132.96</c:v>
                </c:pt>
                <c:pt idx="63">
                  <c:v>3131.85</c:v>
                </c:pt>
                <c:pt idx="64">
                  <c:v>3130.73</c:v>
                </c:pt>
                <c:pt idx="65">
                  <c:v>3129.61</c:v>
                </c:pt>
                <c:pt idx="66">
                  <c:v>3128.5</c:v>
                </c:pt>
                <c:pt idx="67">
                  <c:v>3127.38</c:v>
                </c:pt>
                <c:pt idx="68">
                  <c:v>3126.26</c:v>
                </c:pt>
                <c:pt idx="69">
                  <c:v>3125.15</c:v>
                </c:pt>
                <c:pt idx="70">
                  <c:v>3124.03</c:v>
                </c:pt>
                <c:pt idx="71">
                  <c:v>3122.91</c:v>
                </c:pt>
                <c:pt idx="72">
                  <c:v>3121.79</c:v>
                </c:pt>
                <c:pt idx="73">
                  <c:v>3120.68</c:v>
                </c:pt>
                <c:pt idx="74">
                  <c:v>3119.56</c:v>
                </c:pt>
                <c:pt idx="75">
                  <c:v>3118.44</c:v>
                </c:pt>
                <c:pt idx="76">
                  <c:v>3117.32</c:v>
                </c:pt>
                <c:pt idx="77">
                  <c:v>3116.2</c:v>
                </c:pt>
                <c:pt idx="78">
                  <c:v>3115.08</c:v>
                </c:pt>
                <c:pt idx="79">
                  <c:v>3113.97</c:v>
                </c:pt>
                <c:pt idx="80">
                  <c:v>3112.85</c:v>
                </c:pt>
                <c:pt idx="81">
                  <c:v>3111.73</c:v>
                </c:pt>
                <c:pt idx="82">
                  <c:v>3110.61</c:v>
                </c:pt>
                <c:pt idx="83">
                  <c:v>3109.49</c:v>
                </c:pt>
                <c:pt idx="84">
                  <c:v>3108.37</c:v>
                </c:pt>
                <c:pt idx="85">
                  <c:v>3107.25</c:v>
                </c:pt>
                <c:pt idx="86">
                  <c:v>3106.13</c:v>
                </c:pt>
                <c:pt idx="87">
                  <c:v>3105.01</c:v>
                </c:pt>
                <c:pt idx="88">
                  <c:v>3103.89</c:v>
                </c:pt>
                <c:pt idx="89">
                  <c:v>3102.77</c:v>
                </c:pt>
                <c:pt idx="90">
                  <c:v>3101.65</c:v>
                </c:pt>
                <c:pt idx="91">
                  <c:v>3100.52</c:v>
                </c:pt>
                <c:pt idx="92">
                  <c:v>3099.4</c:v>
                </c:pt>
                <c:pt idx="93">
                  <c:v>3098.28</c:v>
                </c:pt>
                <c:pt idx="94">
                  <c:v>3097.16</c:v>
                </c:pt>
                <c:pt idx="95">
                  <c:v>3096.04</c:v>
                </c:pt>
                <c:pt idx="96">
                  <c:v>3094.92</c:v>
                </c:pt>
                <c:pt idx="97">
                  <c:v>3093.79</c:v>
                </c:pt>
                <c:pt idx="98">
                  <c:v>3092.67</c:v>
                </c:pt>
                <c:pt idx="99">
                  <c:v>3091.55</c:v>
                </c:pt>
                <c:pt idx="100">
                  <c:v>3090.43</c:v>
                </c:pt>
                <c:pt idx="101">
                  <c:v>3089.3</c:v>
                </c:pt>
                <c:pt idx="102">
                  <c:v>3088.18</c:v>
                </c:pt>
                <c:pt idx="103">
                  <c:v>3087.06</c:v>
                </c:pt>
                <c:pt idx="104">
                  <c:v>3085.93</c:v>
                </c:pt>
                <c:pt idx="105">
                  <c:v>3084.81</c:v>
                </c:pt>
                <c:pt idx="106">
                  <c:v>3083.69</c:v>
                </c:pt>
                <c:pt idx="107">
                  <c:v>3082.56</c:v>
                </c:pt>
                <c:pt idx="108">
                  <c:v>3081.44</c:v>
                </c:pt>
                <c:pt idx="109">
                  <c:v>3080.31</c:v>
                </c:pt>
                <c:pt idx="110">
                  <c:v>3079.19</c:v>
                </c:pt>
                <c:pt idx="111">
                  <c:v>3078.06</c:v>
                </c:pt>
                <c:pt idx="112">
                  <c:v>3076.94</c:v>
                </c:pt>
                <c:pt idx="113">
                  <c:v>3075.81</c:v>
                </c:pt>
                <c:pt idx="114">
                  <c:v>3074.69</c:v>
                </c:pt>
                <c:pt idx="115">
                  <c:v>3073.56</c:v>
                </c:pt>
                <c:pt idx="116">
                  <c:v>3072.44</c:v>
                </c:pt>
                <c:pt idx="117">
                  <c:v>3071.31</c:v>
                </c:pt>
                <c:pt idx="118">
                  <c:v>3070.19</c:v>
                </c:pt>
                <c:pt idx="119">
                  <c:v>3069.06</c:v>
                </c:pt>
                <c:pt idx="120">
                  <c:v>3067.93</c:v>
                </c:pt>
                <c:pt idx="121">
                  <c:v>3066.81</c:v>
                </c:pt>
                <c:pt idx="122">
                  <c:v>3065.68</c:v>
                </c:pt>
                <c:pt idx="123">
                  <c:v>3064.55</c:v>
                </c:pt>
                <c:pt idx="124">
                  <c:v>3063.43</c:v>
                </c:pt>
                <c:pt idx="125">
                  <c:v>3062.3</c:v>
                </c:pt>
                <c:pt idx="126">
                  <c:v>3061.17</c:v>
                </c:pt>
                <c:pt idx="127">
                  <c:v>3060.04</c:v>
                </c:pt>
                <c:pt idx="128">
                  <c:v>3058.92</c:v>
                </c:pt>
                <c:pt idx="129">
                  <c:v>3057.79</c:v>
                </c:pt>
                <c:pt idx="130">
                  <c:v>3056.66</c:v>
                </c:pt>
                <c:pt idx="131">
                  <c:v>3055.53</c:v>
                </c:pt>
                <c:pt idx="132">
                  <c:v>3054.4</c:v>
                </c:pt>
                <c:pt idx="133">
                  <c:v>3053.27</c:v>
                </c:pt>
                <c:pt idx="134">
                  <c:v>3052.14</c:v>
                </c:pt>
                <c:pt idx="135">
                  <c:v>3051.02</c:v>
                </c:pt>
                <c:pt idx="136">
                  <c:v>3049.89</c:v>
                </c:pt>
                <c:pt idx="137">
                  <c:v>3048.76</c:v>
                </c:pt>
                <c:pt idx="138">
                  <c:v>3047.63</c:v>
                </c:pt>
                <c:pt idx="139">
                  <c:v>3046.5</c:v>
                </c:pt>
                <c:pt idx="140">
                  <c:v>3045.37</c:v>
                </c:pt>
                <c:pt idx="141">
                  <c:v>3044.24</c:v>
                </c:pt>
                <c:pt idx="142">
                  <c:v>3043.11</c:v>
                </c:pt>
                <c:pt idx="143">
                  <c:v>3041.98</c:v>
                </c:pt>
                <c:pt idx="144">
                  <c:v>3040.84</c:v>
                </c:pt>
                <c:pt idx="145">
                  <c:v>3039.71</c:v>
                </c:pt>
                <c:pt idx="146">
                  <c:v>3038.58</c:v>
                </c:pt>
                <c:pt idx="147">
                  <c:v>3037.45</c:v>
                </c:pt>
                <c:pt idx="148">
                  <c:v>3036.32</c:v>
                </c:pt>
                <c:pt idx="149">
                  <c:v>3035.19</c:v>
                </c:pt>
                <c:pt idx="150">
                  <c:v>3034.06</c:v>
                </c:pt>
                <c:pt idx="151">
                  <c:v>3032.92</c:v>
                </c:pt>
                <c:pt idx="152">
                  <c:v>3031.79</c:v>
                </c:pt>
                <c:pt idx="153">
                  <c:v>3030.66</c:v>
                </c:pt>
                <c:pt idx="154">
                  <c:v>3029.53</c:v>
                </c:pt>
                <c:pt idx="155">
                  <c:v>3028.39</c:v>
                </c:pt>
                <c:pt idx="156">
                  <c:v>3027.26</c:v>
                </c:pt>
                <c:pt idx="157">
                  <c:v>3026.13</c:v>
                </c:pt>
                <c:pt idx="158">
                  <c:v>3024.99</c:v>
                </c:pt>
                <c:pt idx="159">
                  <c:v>3023.86</c:v>
                </c:pt>
                <c:pt idx="160">
                  <c:v>3022.73</c:v>
                </c:pt>
                <c:pt idx="161">
                  <c:v>3021.59</c:v>
                </c:pt>
                <c:pt idx="162">
                  <c:v>3020.46</c:v>
                </c:pt>
                <c:pt idx="163">
                  <c:v>3019.32</c:v>
                </c:pt>
                <c:pt idx="164">
                  <c:v>3018.19</c:v>
                </c:pt>
                <c:pt idx="165">
                  <c:v>3017.05</c:v>
                </c:pt>
                <c:pt idx="166">
                  <c:v>3015.92</c:v>
                </c:pt>
                <c:pt idx="167">
                  <c:v>3014.78</c:v>
                </c:pt>
                <c:pt idx="168">
                  <c:v>3013.65</c:v>
                </c:pt>
                <c:pt idx="169">
                  <c:v>3012.51</c:v>
                </c:pt>
                <c:pt idx="170">
                  <c:v>3011.38</c:v>
                </c:pt>
                <c:pt idx="171">
                  <c:v>3010.24</c:v>
                </c:pt>
                <c:pt idx="172">
                  <c:v>3009.11</c:v>
                </c:pt>
                <c:pt idx="173">
                  <c:v>3007.97</c:v>
                </c:pt>
                <c:pt idx="174">
                  <c:v>3006.83</c:v>
                </c:pt>
                <c:pt idx="175">
                  <c:v>3005.7</c:v>
                </c:pt>
                <c:pt idx="176">
                  <c:v>3004.56</c:v>
                </c:pt>
                <c:pt idx="177">
                  <c:v>3003.42</c:v>
                </c:pt>
                <c:pt idx="178">
                  <c:v>3002.29</c:v>
                </c:pt>
                <c:pt idx="179">
                  <c:v>3001.15</c:v>
                </c:pt>
                <c:pt idx="180">
                  <c:v>3000.01</c:v>
                </c:pt>
                <c:pt idx="181">
                  <c:v>2998.87</c:v>
                </c:pt>
                <c:pt idx="182">
                  <c:v>2997.73</c:v>
                </c:pt>
                <c:pt idx="183">
                  <c:v>2996.6</c:v>
                </c:pt>
                <c:pt idx="184">
                  <c:v>2995.46</c:v>
                </c:pt>
                <c:pt idx="185">
                  <c:v>2994.32</c:v>
                </c:pt>
                <c:pt idx="186">
                  <c:v>2993.18</c:v>
                </c:pt>
                <c:pt idx="187">
                  <c:v>2992.04</c:v>
                </c:pt>
                <c:pt idx="188">
                  <c:v>2990.9</c:v>
                </c:pt>
                <c:pt idx="189">
                  <c:v>2989.76</c:v>
                </c:pt>
                <c:pt idx="190">
                  <c:v>2988.62</c:v>
                </c:pt>
                <c:pt idx="191">
                  <c:v>2987.48</c:v>
                </c:pt>
                <c:pt idx="192">
                  <c:v>2986.35</c:v>
                </c:pt>
                <c:pt idx="193">
                  <c:v>2985.21</c:v>
                </c:pt>
                <c:pt idx="194">
                  <c:v>2984.06</c:v>
                </c:pt>
                <c:pt idx="195">
                  <c:v>2982.92</c:v>
                </c:pt>
                <c:pt idx="196">
                  <c:v>2981.78</c:v>
                </c:pt>
                <c:pt idx="197">
                  <c:v>2980.64</c:v>
                </c:pt>
                <c:pt idx="198">
                  <c:v>2979.5</c:v>
                </c:pt>
                <c:pt idx="199">
                  <c:v>2978.36</c:v>
                </c:pt>
                <c:pt idx="200">
                  <c:v>2977.22</c:v>
                </c:pt>
                <c:pt idx="201">
                  <c:v>2976.08</c:v>
                </c:pt>
                <c:pt idx="202">
                  <c:v>2974.94</c:v>
                </c:pt>
                <c:pt idx="203">
                  <c:v>2973.79</c:v>
                </c:pt>
                <c:pt idx="204">
                  <c:v>2972.65</c:v>
                </c:pt>
                <c:pt idx="205">
                  <c:v>2971.51</c:v>
                </c:pt>
                <c:pt idx="206">
                  <c:v>2970.37</c:v>
                </c:pt>
                <c:pt idx="207">
                  <c:v>2969.23</c:v>
                </c:pt>
                <c:pt idx="208">
                  <c:v>2968.08</c:v>
                </c:pt>
                <c:pt idx="209">
                  <c:v>2966.94</c:v>
                </c:pt>
                <c:pt idx="210">
                  <c:v>2965.8</c:v>
                </c:pt>
                <c:pt idx="211">
                  <c:v>2964.65</c:v>
                </c:pt>
                <c:pt idx="212">
                  <c:v>2963.51</c:v>
                </c:pt>
                <c:pt idx="213">
                  <c:v>2962.37</c:v>
                </c:pt>
                <c:pt idx="214">
                  <c:v>2961.22</c:v>
                </c:pt>
                <c:pt idx="215">
                  <c:v>2960.08</c:v>
                </c:pt>
                <c:pt idx="216">
                  <c:v>2958.93</c:v>
                </c:pt>
                <c:pt idx="217">
                  <c:v>2957.79</c:v>
                </c:pt>
                <c:pt idx="218">
                  <c:v>2956.64</c:v>
                </c:pt>
                <c:pt idx="219">
                  <c:v>2955.5</c:v>
                </c:pt>
                <c:pt idx="220">
                  <c:v>2954.35</c:v>
                </c:pt>
                <c:pt idx="221">
                  <c:v>2953.21</c:v>
                </c:pt>
                <c:pt idx="222">
                  <c:v>2952.06</c:v>
                </c:pt>
                <c:pt idx="223">
                  <c:v>2950.92</c:v>
                </c:pt>
                <c:pt idx="224">
                  <c:v>2949.77</c:v>
                </c:pt>
                <c:pt idx="225">
                  <c:v>2948.63</c:v>
                </c:pt>
                <c:pt idx="226">
                  <c:v>2947.48</c:v>
                </c:pt>
                <c:pt idx="227">
                  <c:v>2946.33</c:v>
                </c:pt>
                <c:pt idx="228">
                  <c:v>2945.19</c:v>
                </c:pt>
                <c:pt idx="229">
                  <c:v>2944.04</c:v>
                </c:pt>
                <c:pt idx="230">
                  <c:v>2942.89</c:v>
                </c:pt>
                <c:pt idx="231">
                  <c:v>2941.75</c:v>
                </c:pt>
                <c:pt idx="232">
                  <c:v>2940.6</c:v>
                </c:pt>
                <c:pt idx="233">
                  <c:v>2939.45</c:v>
                </c:pt>
                <c:pt idx="234">
                  <c:v>2938.3</c:v>
                </c:pt>
                <c:pt idx="235">
                  <c:v>2937.16</c:v>
                </c:pt>
                <c:pt idx="236">
                  <c:v>2936.01</c:v>
                </c:pt>
                <c:pt idx="237">
                  <c:v>2934.86</c:v>
                </c:pt>
                <c:pt idx="238">
                  <c:v>2933.71</c:v>
                </c:pt>
                <c:pt idx="239">
                  <c:v>2932.56</c:v>
                </c:pt>
                <c:pt idx="240">
                  <c:v>2931.41</c:v>
                </c:pt>
                <c:pt idx="241">
                  <c:v>2930.26</c:v>
                </c:pt>
                <c:pt idx="242">
                  <c:v>2929.12</c:v>
                </c:pt>
                <c:pt idx="243">
                  <c:v>2927.97</c:v>
                </c:pt>
                <c:pt idx="244">
                  <c:v>2926.82</c:v>
                </c:pt>
                <c:pt idx="245">
                  <c:v>2925.67</c:v>
                </c:pt>
                <c:pt idx="246">
                  <c:v>2924.52</c:v>
                </c:pt>
                <c:pt idx="247">
                  <c:v>2923.37</c:v>
                </c:pt>
                <c:pt idx="248">
                  <c:v>2922.22</c:v>
                </c:pt>
                <c:pt idx="249">
                  <c:v>2921.07</c:v>
                </c:pt>
                <c:pt idx="250">
                  <c:v>2919.91</c:v>
                </c:pt>
                <c:pt idx="251">
                  <c:v>2918.76</c:v>
                </c:pt>
                <c:pt idx="252">
                  <c:v>2917.61</c:v>
                </c:pt>
                <c:pt idx="253">
                  <c:v>2916.46</c:v>
                </c:pt>
                <c:pt idx="254">
                  <c:v>2915.31</c:v>
                </c:pt>
                <c:pt idx="255">
                  <c:v>2914.16</c:v>
                </c:pt>
                <c:pt idx="256">
                  <c:v>2913.01</c:v>
                </c:pt>
                <c:pt idx="257">
                  <c:v>2911.85</c:v>
                </c:pt>
                <c:pt idx="258">
                  <c:v>2910.7</c:v>
                </c:pt>
                <c:pt idx="259">
                  <c:v>2909.55</c:v>
                </c:pt>
                <c:pt idx="260">
                  <c:v>2908.4</c:v>
                </c:pt>
                <c:pt idx="261">
                  <c:v>2907.24</c:v>
                </c:pt>
                <c:pt idx="262">
                  <c:v>2906.09</c:v>
                </c:pt>
                <c:pt idx="263">
                  <c:v>2904.94</c:v>
                </c:pt>
                <c:pt idx="264">
                  <c:v>2903.78</c:v>
                </c:pt>
                <c:pt idx="265">
                  <c:v>2902.63</c:v>
                </c:pt>
                <c:pt idx="266">
                  <c:v>2901.48</c:v>
                </c:pt>
                <c:pt idx="267">
                  <c:v>2900.32</c:v>
                </c:pt>
                <c:pt idx="268">
                  <c:v>2899.17</c:v>
                </c:pt>
                <c:pt idx="269">
                  <c:v>2898.01</c:v>
                </c:pt>
                <c:pt idx="270">
                  <c:v>2896.86</c:v>
                </c:pt>
                <c:pt idx="271">
                  <c:v>2895.7</c:v>
                </c:pt>
                <c:pt idx="272">
                  <c:v>2894.55</c:v>
                </c:pt>
                <c:pt idx="273">
                  <c:v>2893.39</c:v>
                </c:pt>
                <c:pt idx="274">
                  <c:v>2892.24</c:v>
                </c:pt>
                <c:pt idx="275">
                  <c:v>2891.08</c:v>
                </c:pt>
                <c:pt idx="276">
                  <c:v>2889.93</c:v>
                </c:pt>
                <c:pt idx="277">
                  <c:v>2888.77</c:v>
                </c:pt>
                <c:pt idx="278">
                  <c:v>2887.62</c:v>
                </c:pt>
                <c:pt idx="279">
                  <c:v>2886.46</c:v>
                </c:pt>
                <c:pt idx="280">
                  <c:v>2885.3</c:v>
                </c:pt>
                <c:pt idx="281">
                  <c:v>2884.15</c:v>
                </c:pt>
                <c:pt idx="282">
                  <c:v>2882.99</c:v>
                </c:pt>
                <c:pt idx="283">
                  <c:v>2881.83</c:v>
                </c:pt>
                <c:pt idx="284">
                  <c:v>2880.68</c:v>
                </c:pt>
                <c:pt idx="285">
                  <c:v>2879.52</c:v>
                </c:pt>
                <c:pt idx="286">
                  <c:v>2878.36</c:v>
                </c:pt>
                <c:pt idx="287">
                  <c:v>2877.2</c:v>
                </c:pt>
                <c:pt idx="288">
                  <c:v>2876.04</c:v>
                </c:pt>
                <c:pt idx="289">
                  <c:v>2874.89</c:v>
                </c:pt>
                <c:pt idx="290">
                  <c:v>2873.73</c:v>
                </c:pt>
                <c:pt idx="291">
                  <c:v>2872.57</c:v>
                </c:pt>
                <c:pt idx="292">
                  <c:v>2871.41</c:v>
                </c:pt>
                <c:pt idx="293">
                  <c:v>2870.25</c:v>
                </c:pt>
                <c:pt idx="294">
                  <c:v>2869.09</c:v>
                </c:pt>
                <c:pt idx="295">
                  <c:v>2867.93</c:v>
                </c:pt>
                <c:pt idx="296">
                  <c:v>2866.77</c:v>
                </c:pt>
                <c:pt idx="297">
                  <c:v>2865.61</c:v>
                </c:pt>
                <c:pt idx="298">
                  <c:v>2864.45</c:v>
                </c:pt>
                <c:pt idx="299">
                  <c:v>2863.29</c:v>
                </c:pt>
                <c:pt idx="300">
                  <c:v>2862.13</c:v>
                </c:pt>
                <c:pt idx="301">
                  <c:v>2860.97</c:v>
                </c:pt>
                <c:pt idx="302">
                  <c:v>2859.81</c:v>
                </c:pt>
                <c:pt idx="303">
                  <c:v>2858.65</c:v>
                </c:pt>
                <c:pt idx="304">
                  <c:v>2857.49</c:v>
                </c:pt>
                <c:pt idx="305">
                  <c:v>2856.33</c:v>
                </c:pt>
                <c:pt idx="306">
                  <c:v>2855.17</c:v>
                </c:pt>
                <c:pt idx="307">
                  <c:v>2854.01</c:v>
                </c:pt>
                <c:pt idx="308">
                  <c:v>2852.84</c:v>
                </c:pt>
                <c:pt idx="309">
                  <c:v>2851.68</c:v>
                </c:pt>
                <c:pt idx="310">
                  <c:v>2850.52</c:v>
                </c:pt>
                <c:pt idx="311">
                  <c:v>2849.36</c:v>
                </c:pt>
                <c:pt idx="312">
                  <c:v>2848.2</c:v>
                </c:pt>
                <c:pt idx="313">
                  <c:v>2847.03</c:v>
                </c:pt>
                <c:pt idx="314">
                  <c:v>2845.87</c:v>
                </c:pt>
                <c:pt idx="315">
                  <c:v>2844.71</c:v>
                </c:pt>
                <c:pt idx="316">
                  <c:v>2843.54</c:v>
                </c:pt>
                <c:pt idx="317">
                  <c:v>2842.38</c:v>
                </c:pt>
                <c:pt idx="318">
                  <c:v>2841.22</c:v>
                </c:pt>
                <c:pt idx="319">
                  <c:v>2840.05</c:v>
                </c:pt>
                <c:pt idx="320">
                  <c:v>2838.89</c:v>
                </c:pt>
                <c:pt idx="321">
                  <c:v>2837.72</c:v>
                </c:pt>
                <c:pt idx="322">
                  <c:v>2836.56</c:v>
                </c:pt>
                <c:pt idx="323">
                  <c:v>2835.39</c:v>
                </c:pt>
                <c:pt idx="324">
                  <c:v>2834.23</c:v>
                </c:pt>
                <c:pt idx="325">
                  <c:v>2833.06</c:v>
                </c:pt>
                <c:pt idx="326">
                  <c:v>2831.9</c:v>
                </c:pt>
                <c:pt idx="327">
                  <c:v>2830.73</c:v>
                </c:pt>
                <c:pt idx="328">
                  <c:v>2829.57</c:v>
                </c:pt>
                <c:pt idx="329">
                  <c:v>2828.4</c:v>
                </c:pt>
                <c:pt idx="330">
                  <c:v>2827.24</c:v>
                </c:pt>
                <c:pt idx="331">
                  <c:v>2826.07</c:v>
                </c:pt>
                <c:pt idx="332">
                  <c:v>2824.9</c:v>
                </c:pt>
                <c:pt idx="333">
                  <c:v>2823.74</c:v>
                </c:pt>
                <c:pt idx="334">
                  <c:v>2822.57</c:v>
                </c:pt>
                <c:pt idx="335">
                  <c:v>2821.4</c:v>
                </c:pt>
                <c:pt idx="336">
                  <c:v>2820.23</c:v>
                </c:pt>
                <c:pt idx="337">
                  <c:v>2819.07</c:v>
                </c:pt>
                <c:pt idx="338">
                  <c:v>2817.9</c:v>
                </c:pt>
                <c:pt idx="339">
                  <c:v>2816.73</c:v>
                </c:pt>
                <c:pt idx="340">
                  <c:v>2815.56</c:v>
                </c:pt>
                <c:pt idx="341">
                  <c:v>2814.4</c:v>
                </c:pt>
                <c:pt idx="342">
                  <c:v>2813.23</c:v>
                </c:pt>
                <c:pt idx="343">
                  <c:v>2812.06</c:v>
                </c:pt>
                <c:pt idx="344">
                  <c:v>2810.89</c:v>
                </c:pt>
                <c:pt idx="345">
                  <c:v>2809.72</c:v>
                </c:pt>
                <c:pt idx="346">
                  <c:v>2808.55</c:v>
                </c:pt>
                <c:pt idx="347">
                  <c:v>2807.38</c:v>
                </c:pt>
                <c:pt idx="348">
                  <c:v>2806.21</c:v>
                </c:pt>
                <c:pt idx="349">
                  <c:v>2805.04</c:v>
                </c:pt>
                <c:pt idx="350">
                  <c:v>2803.87</c:v>
                </c:pt>
                <c:pt idx="351">
                  <c:v>2802.7</c:v>
                </c:pt>
                <c:pt idx="352">
                  <c:v>2801.53</c:v>
                </c:pt>
                <c:pt idx="353">
                  <c:v>2800.36</c:v>
                </c:pt>
                <c:pt idx="354">
                  <c:v>2799.19</c:v>
                </c:pt>
                <c:pt idx="355">
                  <c:v>2798.02</c:v>
                </c:pt>
                <c:pt idx="356">
                  <c:v>2796.85</c:v>
                </c:pt>
                <c:pt idx="357">
                  <c:v>2795.68</c:v>
                </c:pt>
                <c:pt idx="358">
                  <c:v>2794.51</c:v>
                </c:pt>
                <c:pt idx="359">
                  <c:v>2793.33</c:v>
                </c:pt>
                <c:pt idx="360">
                  <c:v>2792.16</c:v>
                </c:pt>
                <c:pt idx="361">
                  <c:v>2790.99</c:v>
                </c:pt>
                <c:pt idx="362">
                  <c:v>2789.82</c:v>
                </c:pt>
                <c:pt idx="363">
                  <c:v>2788.65</c:v>
                </c:pt>
                <c:pt idx="364">
                  <c:v>2787.47</c:v>
                </c:pt>
                <c:pt idx="365">
                  <c:v>2786.3</c:v>
                </c:pt>
                <c:pt idx="366">
                  <c:v>2785.13</c:v>
                </c:pt>
                <c:pt idx="367">
                  <c:v>2783.95</c:v>
                </c:pt>
                <c:pt idx="368">
                  <c:v>2782.78</c:v>
                </c:pt>
                <c:pt idx="369">
                  <c:v>2781.61</c:v>
                </c:pt>
                <c:pt idx="370">
                  <c:v>2780.43</c:v>
                </c:pt>
                <c:pt idx="371">
                  <c:v>2779.26</c:v>
                </c:pt>
                <c:pt idx="372">
                  <c:v>2778.08</c:v>
                </c:pt>
                <c:pt idx="373">
                  <c:v>2776.91</c:v>
                </c:pt>
                <c:pt idx="374">
                  <c:v>2775.74</c:v>
                </c:pt>
                <c:pt idx="375">
                  <c:v>2774.56</c:v>
                </c:pt>
                <c:pt idx="376">
                  <c:v>2773.39</c:v>
                </c:pt>
                <c:pt idx="377">
                  <c:v>2772.21</c:v>
                </c:pt>
                <c:pt idx="378">
                  <c:v>2771.03</c:v>
                </c:pt>
                <c:pt idx="379">
                  <c:v>2769.86</c:v>
                </c:pt>
                <c:pt idx="380">
                  <c:v>2768.68</c:v>
                </c:pt>
                <c:pt idx="381">
                  <c:v>2767.51</c:v>
                </c:pt>
                <c:pt idx="382">
                  <c:v>2766.33</c:v>
                </c:pt>
                <c:pt idx="383">
                  <c:v>2765.15</c:v>
                </c:pt>
                <c:pt idx="384">
                  <c:v>2763.98</c:v>
                </c:pt>
                <c:pt idx="385">
                  <c:v>2762.8</c:v>
                </c:pt>
                <c:pt idx="386">
                  <c:v>2761.62</c:v>
                </c:pt>
                <c:pt idx="387">
                  <c:v>2760.45</c:v>
                </c:pt>
                <c:pt idx="388">
                  <c:v>2759.27</c:v>
                </c:pt>
                <c:pt idx="389">
                  <c:v>2758.09</c:v>
                </c:pt>
                <c:pt idx="390">
                  <c:v>2756.91</c:v>
                </c:pt>
                <c:pt idx="391">
                  <c:v>2755.74</c:v>
                </c:pt>
                <c:pt idx="392">
                  <c:v>2754.56</c:v>
                </c:pt>
                <c:pt idx="393">
                  <c:v>2753.38</c:v>
                </c:pt>
                <c:pt idx="394">
                  <c:v>2752.2</c:v>
                </c:pt>
                <c:pt idx="395">
                  <c:v>2751.02</c:v>
                </c:pt>
                <c:pt idx="396">
                  <c:v>2749.84</c:v>
                </c:pt>
                <c:pt idx="397">
                  <c:v>2748.66</c:v>
                </c:pt>
                <c:pt idx="398">
                  <c:v>2747.49</c:v>
                </c:pt>
                <c:pt idx="399">
                  <c:v>2746.31</c:v>
                </c:pt>
                <c:pt idx="400">
                  <c:v>2745.13</c:v>
                </c:pt>
                <c:pt idx="401">
                  <c:v>2743.95</c:v>
                </c:pt>
                <c:pt idx="402">
                  <c:v>2742.77</c:v>
                </c:pt>
                <c:pt idx="403">
                  <c:v>2741.59</c:v>
                </c:pt>
                <c:pt idx="404">
                  <c:v>2740.4</c:v>
                </c:pt>
                <c:pt idx="405">
                  <c:v>2739.22</c:v>
                </c:pt>
                <c:pt idx="406">
                  <c:v>2738.04</c:v>
                </c:pt>
                <c:pt idx="407">
                  <c:v>2736.86</c:v>
                </c:pt>
                <c:pt idx="408">
                  <c:v>2735.68</c:v>
                </c:pt>
                <c:pt idx="409">
                  <c:v>2734.5</c:v>
                </c:pt>
                <c:pt idx="410">
                  <c:v>2733.32</c:v>
                </c:pt>
                <c:pt idx="411">
                  <c:v>2732.14</c:v>
                </c:pt>
                <c:pt idx="412">
                  <c:v>2730.95</c:v>
                </c:pt>
                <c:pt idx="413">
                  <c:v>2729.77</c:v>
                </c:pt>
                <c:pt idx="414">
                  <c:v>2728.59</c:v>
                </c:pt>
                <c:pt idx="415">
                  <c:v>2727.41</c:v>
                </c:pt>
                <c:pt idx="416">
                  <c:v>2726.22</c:v>
                </c:pt>
                <c:pt idx="417">
                  <c:v>2725.04</c:v>
                </c:pt>
                <c:pt idx="418">
                  <c:v>2723.86</c:v>
                </c:pt>
                <c:pt idx="419">
                  <c:v>2722.67</c:v>
                </c:pt>
                <c:pt idx="420">
                  <c:v>2721.49</c:v>
                </c:pt>
                <c:pt idx="421">
                  <c:v>2720.31</c:v>
                </c:pt>
                <c:pt idx="422">
                  <c:v>2719.12</c:v>
                </c:pt>
                <c:pt idx="423">
                  <c:v>2717.94</c:v>
                </c:pt>
                <c:pt idx="424">
                  <c:v>2716.75</c:v>
                </c:pt>
                <c:pt idx="425">
                  <c:v>2715.57</c:v>
                </c:pt>
                <c:pt idx="426">
                  <c:v>2714.38</c:v>
                </c:pt>
                <c:pt idx="427">
                  <c:v>2713.2</c:v>
                </c:pt>
                <c:pt idx="428">
                  <c:v>2712.01</c:v>
                </c:pt>
                <c:pt idx="429">
                  <c:v>2710.83</c:v>
                </c:pt>
                <c:pt idx="430">
                  <c:v>2709.64</c:v>
                </c:pt>
                <c:pt idx="431">
                  <c:v>2708.46</c:v>
                </c:pt>
                <c:pt idx="432">
                  <c:v>2707.27</c:v>
                </c:pt>
                <c:pt idx="433">
                  <c:v>2706.08</c:v>
                </c:pt>
                <c:pt idx="434">
                  <c:v>2704.9</c:v>
                </c:pt>
                <c:pt idx="435">
                  <c:v>2703.71</c:v>
                </c:pt>
                <c:pt idx="436">
                  <c:v>2702.52</c:v>
                </c:pt>
                <c:pt idx="437">
                  <c:v>2701.34</c:v>
                </c:pt>
                <c:pt idx="438">
                  <c:v>2700.15</c:v>
                </c:pt>
                <c:pt idx="439">
                  <c:v>2698.96</c:v>
                </c:pt>
                <c:pt idx="440">
                  <c:v>2697.77</c:v>
                </c:pt>
                <c:pt idx="441">
                  <c:v>2696.59</c:v>
                </c:pt>
                <c:pt idx="442">
                  <c:v>2695.4</c:v>
                </c:pt>
                <c:pt idx="443">
                  <c:v>2694.21</c:v>
                </c:pt>
                <c:pt idx="444">
                  <c:v>2693.02</c:v>
                </c:pt>
                <c:pt idx="445">
                  <c:v>2691.83</c:v>
                </c:pt>
                <c:pt idx="446">
                  <c:v>2690.64</c:v>
                </c:pt>
                <c:pt idx="447">
                  <c:v>2689.46</c:v>
                </c:pt>
                <c:pt idx="448">
                  <c:v>2688.27</c:v>
                </c:pt>
                <c:pt idx="449">
                  <c:v>2687.08</c:v>
                </c:pt>
                <c:pt idx="450">
                  <c:v>2685.89</c:v>
                </c:pt>
                <c:pt idx="451">
                  <c:v>2684.7</c:v>
                </c:pt>
                <c:pt idx="452">
                  <c:v>2683.51</c:v>
                </c:pt>
                <c:pt idx="453">
                  <c:v>2682.32</c:v>
                </c:pt>
                <c:pt idx="454">
                  <c:v>2681.13</c:v>
                </c:pt>
                <c:pt idx="455">
                  <c:v>2679.94</c:v>
                </c:pt>
                <c:pt idx="456">
                  <c:v>2678.75</c:v>
                </c:pt>
                <c:pt idx="457">
                  <c:v>2677.55</c:v>
                </c:pt>
                <c:pt idx="458">
                  <c:v>2676.36</c:v>
                </c:pt>
                <c:pt idx="459">
                  <c:v>2675.17</c:v>
                </c:pt>
                <c:pt idx="460">
                  <c:v>2673.98</c:v>
                </c:pt>
                <c:pt idx="461">
                  <c:v>2672.79</c:v>
                </c:pt>
                <c:pt idx="462">
                  <c:v>2671.6</c:v>
                </c:pt>
                <c:pt idx="463">
                  <c:v>2670.4</c:v>
                </c:pt>
                <c:pt idx="464">
                  <c:v>2669.21</c:v>
                </c:pt>
                <c:pt idx="465">
                  <c:v>2668.02</c:v>
                </c:pt>
                <c:pt idx="466">
                  <c:v>2666.83</c:v>
                </c:pt>
                <c:pt idx="467">
                  <c:v>2665.63</c:v>
                </c:pt>
                <c:pt idx="468">
                  <c:v>2664.44</c:v>
                </c:pt>
                <c:pt idx="469">
                  <c:v>2663.25</c:v>
                </c:pt>
                <c:pt idx="470">
                  <c:v>2662.05</c:v>
                </c:pt>
                <c:pt idx="471">
                  <c:v>2660.86</c:v>
                </c:pt>
                <c:pt idx="472">
                  <c:v>2659.66</c:v>
                </c:pt>
                <c:pt idx="473">
                  <c:v>2658.47</c:v>
                </c:pt>
                <c:pt idx="474">
                  <c:v>2657.28</c:v>
                </c:pt>
                <c:pt idx="475">
                  <c:v>2656.08</c:v>
                </c:pt>
                <c:pt idx="476">
                  <c:v>2654.89</c:v>
                </c:pt>
                <c:pt idx="477">
                  <c:v>2653.69</c:v>
                </c:pt>
                <c:pt idx="478">
                  <c:v>2652.5</c:v>
                </c:pt>
                <c:pt idx="479">
                  <c:v>2651.3</c:v>
                </c:pt>
                <c:pt idx="480">
                  <c:v>2650.11</c:v>
                </c:pt>
                <c:pt idx="481">
                  <c:v>2648.91</c:v>
                </c:pt>
                <c:pt idx="482">
                  <c:v>2647.71</c:v>
                </c:pt>
                <c:pt idx="483">
                  <c:v>2646.52</c:v>
                </c:pt>
                <c:pt idx="484">
                  <c:v>2645.32</c:v>
                </c:pt>
                <c:pt idx="485">
                  <c:v>2644.12</c:v>
                </c:pt>
                <c:pt idx="486">
                  <c:v>2642.93</c:v>
                </c:pt>
                <c:pt idx="487">
                  <c:v>2641.73</c:v>
                </c:pt>
                <c:pt idx="488">
                  <c:v>2640.53</c:v>
                </c:pt>
                <c:pt idx="489">
                  <c:v>2639.34</c:v>
                </c:pt>
                <c:pt idx="490">
                  <c:v>2638.14</c:v>
                </c:pt>
                <c:pt idx="491">
                  <c:v>2636.94</c:v>
                </c:pt>
                <c:pt idx="492">
                  <c:v>2635.74</c:v>
                </c:pt>
                <c:pt idx="493">
                  <c:v>2634.54</c:v>
                </c:pt>
                <c:pt idx="494">
                  <c:v>2633.35</c:v>
                </c:pt>
                <c:pt idx="495">
                  <c:v>2632.15</c:v>
                </c:pt>
                <c:pt idx="496">
                  <c:v>2630.95</c:v>
                </c:pt>
                <c:pt idx="497">
                  <c:v>2629.75</c:v>
                </c:pt>
                <c:pt idx="498">
                  <c:v>2628.55</c:v>
                </c:pt>
                <c:pt idx="499">
                  <c:v>2627.35</c:v>
                </c:pt>
                <c:pt idx="500">
                  <c:v>2626.15</c:v>
                </c:pt>
                <c:pt idx="501">
                  <c:v>2624.95</c:v>
                </c:pt>
                <c:pt idx="502">
                  <c:v>2623.75</c:v>
                </c:pt>
                <c:pt idx="503">
                  <c:v>2622.55</c:v>
                </c:pt>
                <c:pt idx="504">
                  <c:v>2621.35</c:v>
                </c:pt>
                <c:pt idx="505">
                  <c:v>2620.15</c:v>
                </c:pt>
                <c:pt idx="506">
                  <c:v>2618.9499999999998</c:v>
                </c:pt>
                <c:pt idx="507">
                  <c:v>2617.75</c:v>
                </c:pt>
                <c:pt idx="508">
                  <c:v>2616.5500000000002</c:v>
                </c:pt>
                <c:pt idx="509">
                  <c:v>2615.35</c:v>
                </c:pt>
                <c:pt idx="510">
                  <c:v>2614.14</c:v>
                </c:pt>
                <c:pt idx="511">
                  <c:v>2612.94</c:v>
                </c:pt>
                <c:pt idx="512">
                  <c:v>2611.7399999999998</c:v>
                </c:pt>
                <c:pt idx="513">
                  <c:v>2610.54</c:v>
                </c:pt>
                <c:pt idx="514">
                  <c:v>2609.34</c:v>
                </c:pt>
                <c:pt idx="515">
                  <c:v>2608.13</c:v>
                </c:pt>
                <c:pt idx="516">
                  <c:v>2606.9299999999998</c:v>
                </c:pt>
                <c:pt idx="517">
                  <c:v>2605.73</c:v>
                </c:pt>
                <c:pt idx="518">
                  <c:v>2604.52</c:v>
                </c:pt>
                <c:pt idx="519">
                  <c:v>2603.3200000000002</c:v>
                </c:pt>
                <c:pt idx="520">
                  <c:v>2602.12</c:v>
                </c:pt>
                <c:pt idx="521">
                  <c:v>2600.91</c:v>
                </c:pt>
                <c:pt idx="522">
                  <c:v>2599.71</c:v>
                </c:pt>
                <c:pt idx="523">
                  <c:v>2598.5</c:v>
                </c:pt>
                <c:pt idx="524">
                  <c:v>2597.3000000000002</c:v>
                </c:pt>
                <c:pt idx="525">
                  <c:v>2596.1</c:v>
                </c:pt>
                <c:pt idx="526">
                  <c:v>2594.89</c:v>
                </c:pt>
                <c:pt idx="527">
                  <c:v>2593.69</c:v>
                </c:pt>
                <c:pt idx="528">
                  <c:v>2592.48</c:v>
                </c:pt>
                <c:pt idx="529">
                  <c:v>2591.27</c:v>
                </c:pt>
                <c:pt idx="530">
                  <c:v>2590.0700000000002</c:v>
                </c:pt>
                <c:pt idx="531">
                  <c:v>2588.86</c:v>
                </c:pt>
                <c:pt idx="532">
                  <c:v>2587.66</c:v>
                </c:pt>
                <c:pt idx="533">
                  <c:v>2586.4499999999998</c:v>
                </c:pt>
                <c:pt idx="534">
                  <c:v>2585.2399999999998</c:v>
                </c:pt>
                <c:pt idx="535">
                  <c:v>2584.04</c:v>
                </c:pt>
                <c:pt idx="536">
                  <c:v>2582.83</c:v>
                </c:pt>
                <c:pt idx="537">
                  <c:v>2581.62</c:v>
                </c:pt>
                <c:pt idx="538">
                  <c:v>2580.42</c:v>
                </c:pt>
                <c:pt idx="539">
                  <c:v>2579.21</c:v>
                </c:pt>
                <c:pt idx="540">
                  <c:v>2578</c:v>
                </c:pt>
                <c:pt idx="541">
                  <c:v>2576.79</c:v>
                </c:pt>
                <c:pt idx="542">
                  <c:v>2575.58</c:v>
                </c:pt>
                <c:pt idx="543">
                  <c:v>2574.38</c:v>
                </c:pt>
                <c:pt idx="544">
                  <c:v>2573.17</c:v>
                </c:pt>
                <c:pt idx="545">
                  <c:v>2571.96</c:v>
                </c:pt>
                <c:pt idx="546">
                  <c:v>2570.75</c:v>
                </c:pt>
                <c:pt idx="547">
                  <c:v>2569.54</c:v>
                </c:pt>
                <c:pt idx="548">
                  <c:v>2568.33</c:v>
                </c:pt>
                <c:pt idx="549">
                  <c:v>2567.12</c:v>
                </c:pt>
                <c:pt idx="550">
                  <c:v>2565.91</c:v>
                </c:pt>
                <c:pt idx="551">
                  <c:v>2564.6999999999998</c:v>
                </c:pt>
                <c:pt idx="552">
                  <c:v>2563.4899999999998</c:v>
                </c:pt>
                <c:pt idx="553">
                  <c:v>2562.2800000000002</c:v>
                </c:pt>
                <c:pt idx="554">
                  <c:v>2561.0700000000002</c:v>
                </c:pt>
                <c:pt idx="555">
                  <c:v>2559.86</c:v>
                </c:pt>
                <c:pt idx="556">
                  <c:v>2558.65</c:v>
                </c:pt>
                <c:pt idx="557">
                  <c:v>2557.44</c:v>
                </c:pt>
                <c:pt idx="558">
                  <c:v>2556.23</c:v>
                </c:pt>
                <c:pt idx="559">
                  <c:v>2555.02</c:v>
                </c:pt>
                <c:pt idx="560">
                  <c:v>2553.8000000000002</c:v>
                </c:pt>
                <c:pt idx="561">
                  <c:v>2552.59</c:v>
                </c:pt>
                <c:pt idx="562">
                  <c:v>2551.38</c:v>
                </c:pt>
                <c:pt idx="563">
                  <c:v>2550.17</c:v>
                </c:pt>
                <c:pt idx="564">
                  <c:v>2548.9499999999998</c:v>
                </c:pt>
                <c:pt idx="565">
                  <c:v>2547.7399999999998</c:v>
                </c:pt>
                <c:pt idx="566">
                  <c:v>2546.5300000000002</c:v>
                </c:pt>
                <c:pt idx="567">
                  <c:v>2545.3200000000002</c:v>
                </c:pt>
                <c:pt idx="568">
                  <c:v>2544.1</c:v>
                </c:pt>
                <c:pt idx="569">
                  <c:v>2542.89</c:v>
                </c:pt>
                <c:pt idx="570">
                  <c:v>2541.67</c:v>
                </c:pt>
                <c:pt idx="571">
                  <c:v>2540.46</c:v>
                </c:pt>
                <c:pt idx="572">
                  <c:v>2539.25</c:v>
                </c:pt>
                <c:pt idx="573">
                  <c:v>2538.0300000000002</c:v>
                </c:pt>
                <c:pt idx="574">
                  <c:v>2536.8200000000002</c:v>
                </c:pt>
                <c:pt idx="575">
                  <c:v>2535.6</c:v>
                </c:pt>
                <c:pt idx="576">
                  <c:v>2534.39</c:v>
                </c:pt>
                <c:pt idx="577">
                  <c:v>2533.17</c:v>
                </c:pt>
                <c:pt idx="578">
                  <c:v>2531.96</c:v>
                </c:pt>
                <c:pt idx="579">
                  <c:v>2530.7399999999998</c:v>
                </c:pt>
                <c:pt idx="580">
                  <c:v>2529.5300000000002</c:v>
                </c:pt>
                <c:pt idx="581">
                  <c:v>2528.31</c:v>
                </c:pt>
                <c:pt idx="582">
                  <c:v>2527.09</c:v>
                </c:pt>
                <c:pt idx="583">
                  <c:v>2525.88</c:v>
                </c:pt>
                <c:pt idx="584">
                  <c:v>2524.66</c:v>
                </c:pt>
                <c:pt idx="585">
                  <c:v>2523.44</c:v>
                </c:pt>
                <c:pt idx="586">
                  <c:v>2522.23</c:v>
                </c:pt>
                <c:pt idx="587">
                  <c:v>2521.0100000000002</c:v>
                </c:pt>
                <c:pt idx="588">
                  <c:v>2519.79</c:v>
                </c:pt>
                <c:pt idx="589">
                  <c:v>2518.5700000000002</c:v>
                </c:pt>
                <c:pt idx="590">
                  <c:v>2517.36</c:v>
                </c:pt>
                <c:pt idx="591">
                  <c:v>2516.14</c:v>
                </c:pt>
                <c:pt idx="592">
                  <c:v>2514.92</c:v>
                </c:pt>
                <c:pt idx="593">
                  <c:v>2513.6999999999998</c:v>
                </c:pt>
                <c:pt idx="594">
                  <c:v>2512.48</c:v>
                </c:pt>
                <c:pt idx="595">
                  <c:v>2511.2600000000002</c:v>
                </c:pt>
                <c:pt idx="596">
                  <c:v>2510.04</c:v>
                </c:pt>
                <c:pt idx="597">
                  <c:v>2508.8200000000002</c:v>
                </c:pt>
                <c:pt idx="598">
                  <c:v>2507.6</c:v>
                </c:pt>
                <c:pt idx="599">
                  <c:v>2506.38</c:v>
                </c:pt>
                <c:pt idx="600">
                  <c:v>2505.17</c:v>
                </c:pt>
                <c:pt idx="601">
                  <c:v>2503.94</c:v>
                </c:pt>
                <c:pt idx="602">
                  <c:v>2502.7199999999998</c:v>
                </c:pt>
                <c:pt idx="603">
                  <c:v>2501.5</c:v>
                </c:pt>
                <c:pt idx="604">
                  <c:v>2500.2800000000002</c:v>
                </c:pt>
                <c:pt idx="605">
                  <c:v>2499.06</c:v>
                </c:pt>
                <c:pt idx="606">
                  <c:v>2497.84</c:v>
                </c:pt>
                <c:pt idx="607">
                  <c:v>2496.62</c:v>
                </c:pt>
                <c:pt idx="608">
                  <c:v>2495.4</c:v>
                </c:pt>
                <c:pt idx="609">
                  <c:v>2494.1799999999998</c:v>
                </c:pt>
                <c:pt idx="610">
                  <c:v>2492.9499999999998</c:v>
                </c:pt>
                <c:pt idx="611">
                  <c:v>2491.73</c:v>
                </c:pt>
                <c:pt idx="612">
                  <c:v>2490.5100000000002</c:v>
                </c:pt>
                <c:pt idx="613">
                  <c:v>2489.29</c:v>
                </c:pt>
                <c:pt idx="614">
                  <c:v>2488.06</c:v>
                </c:pt>
                <c:pt idx="615">
                  <c:v>2486.84</c:v>
                </c:pt>
                <c:pt idx="616">
                  <c:v>2485.62</c:v>
                </c:pt>
                <c:pt idx="617">
                  <c:v>2484.39</c:v>
                </c:pt>
                <c:pt idx="618">
                  <c:v>2483.17</c:v>
                </c:pt>
                <c:pt idx="619">
                  <c:v>2481.9499999999998</c:v>
                </c:pt>
                <c:pt idx="620">
                  <c:v>2480.7199999999998</c:v>
                </c:pt>
                <c:pt idx="621">
                  <c:v>2479.5</c:v>
                </c:pt>
                <c:pt idx="622">
                  <c:v>2478.27</c:v>
                </c:pt>
                <c:pt idx="623">
                  <c:v>2477.0500000000002</c:v>
                </c:pt>
                <c:pt idx="624">
                  <c:v>2475.8200000000002</c:v>
                </c:pt>
                <c:pt idx="625">
                  <c:v>2474.6</c:v>
                </c:pt>
                <c:pt idx="626">
                  <c:v>2473.37</c:v>
                </c:pt>
                <c:pt idx="627">
                  <c:v>2472.15</c:v>
                </c:pt>
                <c:pt idx="628">
                  <c:v>2470.92</c:v>
                </c:pt>
                <c:pt idx="629">
                  <c:v>2469.6999999999998</c:v>
                </c:pt>
                <c:pt idx="630">
                  <c:v>2468.4699999999998</c:v>
                </c:pt>
                <c:pt idx="631">
                  <c:v>2467.2399999999998</c:v>
                </c:pt>
                <c:pt idx="632">
                  <c:v>2466.02</c:v>
                </c:pt>
                <c:pt idx="633">
                  <c:v>2464.79</c:v>
                </c:pt>
                <c:pt idx="634">
                  <c:v>2463.56</c:v>
                </c:pt>
                <c:pt idx="635">
                  <c:v>2462.34</c:v>
                </c:pt>
                <c:pt idx="636">
                  <c:v>2461.11</c:v>
                </c:pt>
                <c:pt idx="637">
                  <c:v>2459.88</c:v>
                </c:pt>
                <c:pt idx="638">
                  <c:v>2458.65</c:v>
                </c:pt>
                <c:pt idx="639">
                  <c:v>2457.42</c:v>
                </c:pt>
                <c:pt idx="640">
                  <c:v>2456.1999999999998</c:v>
                </c:pt>
                <c:pt idx="641">
                  <c:v>2454.9699999999998</c:v>
                </c:pt>
                <c:pt idx="642">
                  <c:v>2453.7399999999998</c:v>
                </c:pt>
                <c:pt idx="643">
                  <c:v>2452.5100000000002</c:v>
                </c:pt>
                <c:pt idx="644">
                  <c:v>2451.2800000000002</c:v>
                </c:pt>
                <c:pt idx="645">
                  <c:v>2450.0500000000002</c:v>
                </c:pt>
                <c:pt idx="646">
                  <c:v>2448.8200000000002</c:v>
                </c:pt>
                <c:pt idx="647">
                  <c:v>2447.59</c:v>
                </c:pt>
                <c:pt idx="648">
                  <c:v>2446.36</c:v>
                </c:pt>
                <c:pt idx="649">
                  <c:v>2445.13</c:v>
                </c:pt>
                <c:pt idx="650">
                  <c:v>2443.9</c:v>
                </c:pt>
                <c:pt idx="651">
                  <c:v>2442.67</c:v>
                </c:pt>
                <c:pt idx="652">
                  <c:v>2441.44</c:v>
                </c:pt>
                <c:pt idx="653">
                  <c:v>2440.21</c:v>
                </c:pt>
                <c:pt idx="654">
                  <c:v>2438.98</c:v>
                </c:pt>
                <c:pt idx="655">
                  <c:v>2437.75</c:v>
                </c:pt>
                <c:pt idx="656">
                  <c:v>2436.52</c:v>
                </c:pt>
                <c:pt idx="657">
                  <c:v>2435.2800000000002</c:v>
                </c:pt>
                <c:pt idx="658">
                  <c:v>2434.0500000000002</c:v>
                </c:pt>
                <c:pt idx="659">
                  <c:v>2432.8200000000002</c:v>
                </c:pt>
                <c:pt idx="660">
                  <c:v>2431.59</c:v>
                </c:pt>
                <c:pt idx="661">
                  <c:v>2430.36</c:v>
                </c:pt>
                <c:pt idx="662">
                  <c:v>2429.12</c:v>
                </c:pt>
                <c:pt idx="663">
                  <c:v>2427.89</c:v>
                </c:pt>
                <c:pt idx="664">
                  <c:v>2426.66</c:v>
                </c:pt>
                <c:pt idx="665">
                  <c:v>2425.42</c:v>
                </c:pt>
                <c:pt idx="666">
                  <c:v>2424.19</c:v>
                </c:pt>
                <c:pt idx="667">
                  <c:v>2422.96</c:v>
                </c:pt>
                <c:pt idx="668">
                  <c:v>2421.7199999999998</c:v>
                </c:pt>
                <c:pt idx="669">
                  <c:v>2420.4899999999998</c:v>
                </c:pt>
                <c:pt idx="670">
                  <c:v>2419.25</c:v>
                </c:pt>
                <c:pt idx="671">
                  <c:v>2418.02</c:v>
                </c:pt>
                <c:pt idx="672">
                  <c:v>2416.7800000000002</c:v>
                </c:pt>
                <c:pt idx="673">
                  <c:v>2415.5500000000002</c:v>
                </c:pt>
                <c:pt idx="674">
                  <c:v>2414.31</c:v>
                </c:pt>
                <c:pt idx="675">
                  <c:v>2413.08</c:v>
                </c:pt>
                <c:pt idx="676">
                  <c:v>2411.84</c:v>
                </c:pt>
                <c:pt idx="677">
                  <c:v>2410.61</c:v>
                </c:pt>
                <c:pt idx="678">
                  <c:v>2409.37</c:v>
                </c:pt>
                <c:pt idx="679">
                  <c:v>2408.13</c:v>
                </c:pt>
                <c:pt idx="680">
                  <c:v>2406.9</c:v>
                </c:pt>
                <c:pt idx="681">
                  <c:v>2405.66</c:v>
                </c:pt>
                <c:pt idx="682">
                  <c:v>2404.42</c:v>
                </c:pt>
                <c:pt idx="683">
                  <c:v>2403.1799999999998</c:v>
                </c:pt>
                <c:pt idx="684">
                  <c:v>2401.9499999999998</c:v>
                </c:pt>
                <c:pt idx="685">
                  <c:v>2400.71</c:v>
                </c:pt>
                <c:pt idx="686">
                  <c:v>2399.4699999999998</c:v>
                </c:pt>
                <c:pt idx="687">
                  <c:v>2398.23</c:v>
                </c:pt>
                <c:pt idx="688">
                  <c:v>2397</c:v>
                </c:pt>
                <c:pt idx="689">
                  <c:v>2395.7600000000002</c:v>
                </c:pt>
                <c:pt idx="690">
                  <c:v>2394.52</c:v>
                </c:pt>
                <c:pt idx="691">
                  <c:v>2393.2800000000002</c:v>
                </c:pt>
                <c:pt idx="692">
                  <c:v>2392.04</c:v>
                </c:pt>
                <c:pt idx="693">
                  <c:v>2390.8000000000002</c:v>
                </c:pt>
                <c:pt idx="694">
                  <c:v>2389.56</c:v>
                </c:pt>
                <c:pt idx="695">
                  <c:v>2388.3200000000002</c:v>
                </c:pt>
                <c:pt idx="696">
                  <c:v>2387.08</c:v>
                </c:pt>
                <c:pt idx="697">
                  <c:v>2385.84</c:v>
                </c:pt>
                <c:pt idx="698">
                  <c:v>2384.6</c:v>
                </c:pt>
                <c:pt idx="699">
                  <c:v>2383.36</c:v>
                </c:pt>
                <c:pt idx="700">
                  <c:v>2382.12</c:v>
                </c:pt>
                <c:pt idx="701">
                  <c:v>2380.88</c:v>
                </c:pt>
                <c:pt idx="702">
                  <c:v>2379.64</c:v>
                </c:pt>
                <c:pt idx="703">
                  <c:v>2378.4</c:v>
                </c:pt>
                <c:pt idx="704">
                  <c:v>2377.15</c:v>
                </c:pt>
                <c:pt idx="705">
                  <c:v>2375.91</c:v>
                </c:pt>
                <c:pt idx="706">
                  <c:v>2374.67</c:v>
                </c:pt>
                <c:pt idx="707">
                  <c:v>2373.4299999999998</c:v>
                </c:pt>
                <c:pt idx="708">
                  <c:v>2372.19</c:v>
                </c:pt>
                <c:pt idx="709">
                  <c:v>2370.94</c:v>
                </c:pt>
                <c:pt idx="710">
                  <c:v>2369.6999999999998</c:v>
                </c:pt>
                <c:pt idx="711">
                  <c:v>2368.46</c:v>
                </c:pt>
                <c:pt idx="712">
                  <c:v>2367.21</c:v>
                </c:pt>
                <c:pt idx="713">
                  <c:v>2365.9699999999998</c:v>
                </c:pt>
                <c:pt idx="714">
                  <c:v>2364.73</c:v>
                </c:pt>
                <c:pt idx="715">
                  <c:v>2363.48</c:v>
                </c:pt>
                <c:pt idx="716">
                  <c:v>2362.2399999999998</c:v>
                </c:pt>
                <c:pt idx="717">
                  <c:v>2360.9899999999998</c:v>
                </c:pt>
                <c:pt idx="718">
                  <c:v>2359.75</c:v>
                </c:pt>
                <c:pt idx="719">
                  <c:v>2358.5</c:v>
                </c:pt>
                <c:pt idx="720">
                  <c:v>2357.2600000000002</c:v>
                </c:pt>
                <c:pt idx="721">
                  <c:v>2356.0100000000002</c:v>
                </c:pt>
                <c:pt idx="722">
                  <c:v>2354.77</c:v>
                </c:pt>
                <c:pt idx="723">
                  <c:v>2353.52</c:v>
                </c:pt>
                <c:pt idx="724">
                  <c:v>2352.2800000000002</c:v>
                </c:pt>
                <c:pt idx="725">
                  <c:v>2351.0300000000002</c:v>
                </c:pt>
                <c:pt idx="726">
                  <c:v>2349.79</c:v>
                </c:pt>
                <c:pt idx="727">
                  <c:v>2348.54</c:v>
                </c:pt>
                <c:pt idx="728">
                  <c:v>2347.29</c:v>
                </c:pt>
                <c:pt idx="729">
                  <c:v>2346.04</c:v>
                </c:pt>
                <c:pt idx="730">
                  <c:v>2344.8000000000002</c:v>
                </c:pt>
                <c:pt idx="731">
                  <c:v>2343.5500000000002</c:v>
                </c:pt>
                <c:pt idx="732">
                  <c:v>2342.3000000000002</c:v>
                </c:pt>
                <c:pt idx="733">
                  <c:v>2341.06</c:v>
                </c:pt>
                <c:pt idx="734">
                  <c:v>2339.81</c:v>
                </c:pt>
                <c:pt idx="735">
                  <c:v>2338.56</c:v>
                </c:pt>
                <c:pt idx="736">
                  <c:v>2337.31</c:v>
                </c:pt>
                <c:pt idx="737">
                  <c:v>2336.06</c:v>
                </c:pt>
                <c:pt idx="738">
                  <c:v>2334.81</c:v>
                </c:pt>
                <c:pt idx="739">
                  <c:v>2333.56</c:v>
                </c:pt>
                <c:pt idx="740">
                  <c:v>2332.31</c:v>
                </c:pt>
                <c:pt idx="741">
                  <c:v>2331.0700000000002</c:v>
                </c:pt>
                <c:pt idx="742">
                  <c:v>2329.8200000000002</c:v>
                </c:pt>
                <c:pt idx="743">
                  <c:v>2328.5700000000002</c:v>
                </c:pt>
                <c:pt idx="744">
                  <c:v>2327.3200000000002</c:v>
                </c:pt>
                <c:pt idx="745">
                  <c:v>2326.0700000000002</c:v>
                </c:pt>
                <c:pt idx="746">
                  <c:v>2324.81</c:v>
                </c:pt>
                <c:pt idx="747">
                  <c:v>2323.56</c:v>
                </c:pt>
                <c:pt idx="748">
                  <c:v>2322.31</c:v>
                </c:pt>
                <c:pt idx="749">
                  <c:v>2321.06</c:v>
                </c:pt>
                <c:pt idx="750">
                  <c:v>2319.81</c:v>
                </c:pt>
                <c:pt idx="751">
                  <c:v>2318.56</c:v>
                </c:pt>
                <c:pt idx="752">
                  <c:v>2317.31</c:v>
                </c:pt>
                <c:pt idx="753">
                  <c:v>2316.0500000000002</c:v>
                </c:pt>
                <c:pt idx="754">
                  <c:v>2314.8000000000002</c:v>
                </c:pt>
                <c:pt idx="755">
                  <c:v>2313.5500000000002</c:v>
                </c:pt>
                <c:pt idx="756">
                  <c:v>2312.3000000000002</c:v>
                </c:pt>
                <c:pt idx="757">
                  <c:v>2311.04</c:v>
                </c:pt>
                <c:pt idx="758">
                  <c:v>2309.79</c:v>
                </c:pt>
                <c:pt idx="759">
                  <c:v>2308.54</c:v>
                </c:pt>
                <c:pt idx="760">
                  <c:v>2307.2800000000002</c:v>
                </c:pt>
                <c:pt idx="761">
                  <c:v>2306.0300000000002</c:v>
                </c:pt>
                <c:pt idx="762">
                  <c:v>2304.7800000000002</c:v>
                </c:pt>
                <c:pt idx="763">
                  <c:v>2303.52</c:v>
                </c:pt>
                <c:pt idx="764">
                  <c:v>2302.27</c:v>
                </c:pt>
                <c:pt idx="765">
                  <c:v>2301.0100000000002</c:v>
                </c:pt>
                <c:pt idx="766">
                  <c:v>2299.7600000000002</c:v>
                </c:pt>
                <c:pt idx="767">
                  <c:v>2298.5</c:v>
                </c:pt>
                <c:pt idx="768">
                  <c:v>2297.25</c:v>
                </c:pt>
                <c:pt idx="769">
                  <c:v>2295.9899999999998</c:v>
                </c:pt>
                <c:pt idx="770">
                  <c:v>2294.7399999999998</c:v>
                </c:pt>
                <c:pt idx="771">
                  <c:v>2293.48</c:v>
                </c:pt>
                <c:pt idx="772">
                  <c:v>2292.23</c:v>
                </c:pt>
                <c:pt idx="773">
                  <c:v>2290.9699999999998</c:v>
                </c:pt>
                <c:pt idx="774">
                  <c:v>2289.71</c:v>
                </c:pt>
                <c:pt idx="775">
                  <c:v>2288.46</c:v>
                </c:pt>
                <c:pt idx="776">
                  <c:v>2287.1999999999998</c:v>
                </c:pt>
                <c:pt idx="777">
                  <c:v>2285.94</c:v>
                </c:pt>
                <c:pt idx="778">
                  <c:v>2284.6799999999998</c:v>
                </c:pt>
                <c:pt idx="779">
                  <c:v>2283.4299999999998</c:v>
                </c:pt>
                <c:pt idx="780">
                  <c:v>2282.17</c:v>
                </c:pt>
                <c:pt idx="781">
                  <c:v>2280.91</c:v>
                </c:pt>
                <c:pt idx="782">
                  <c:v>2279.65</c:v>
                </c:pt>
                <c:pt idx="783">
                  <c:v>2278.39</c:v>
                </c:pt>
                <c:pt idx="784">
                  <c:v>2277.14</c:v>
                </c:pt>
                <c:pt idx="785">
                  <c:v>2275.88</c:v>
                </c:pt>
                <c:pt idx="786">
                  <c:v>2274.62</c:v>
                </c:pt>
                <c:pt idx="787">
                  <c:v>2273.36</c:v>
                </c:pt>
                <c:pt idx="788">
                  <c:v>2272.1</c:v>
                </c:pt>
                <c:pt idx="789">
                  <c:v>2270.84</c:v>
                </c:pt>
                <c:pt idx="790">
                  <c:v>2269.58</c:v>
                </c:pt>
                <c:pt idx="791">
                  <c:v>2268.3200000000002</c:v>
                </c:pt>
                <c:pt idx="792">
                  <c:v>2267.06</c:v>
                </c:pt>
                <c:pt idx="793">
                  <c:v>2265.8000000000002</c:v>
                </c:pt>
                <c:pt idx="794">
                  <c:v>2264.54</c:v>
                </c:pt>
                <c:pt idx="795">
                  <c:v>2263.2800000000002</c:v>
                </c:pt>
                <c:pt idx="796">
                  <c:v>2262.0100000000002</c:v>
                </c:pt>
                <c:pt idx="797">
                  <c:v>2260.75</c:v>
                </c:pt>
                <c:pt idx="798">
                  <c:v>2259.4899999999998</c:v>
                </c:pt>
                <c:pt idx="799">
                  <c:v>2258.23</c:v>
                </c:pt>
                <c:pt idx="800">
                  <c:v>2256.9699999999998</c:v>
                </c:pt>
                <c:pt idx="801">
                  <c:v>2255.71</c:v>
                </c:pt>
                <c:pt idx="802">
                  <c:v>2254.44</c:v>
                </c:pt>
                <c:pt idx="803">
                  <c:v>2253.1799999999998</c:v>
                </c:pt>
                <c:pt idx="804">
                  <c:v>2251.92</c:v>
                </c:pt>
                <c:pt idx="805">
                  <c:v>2250.65</c:v>
                </c:pt>
                <c:pt idx="806">
                  <c:v>2249.39</c:v>
                </c:pt>
                <c:pt idx="807">
                  <c:v>2248.13</c:v>
                </c:pt>
                <c:pt idx="808">
                  <c:v>2246.86</c:v>
                </c:pt>
                <c:pt idx="809">
                  <c:v>2245.6</c:v>
                </c:pt>
                <c:pt idx="810">
                  <c:v>2244.33</c:v>
                </c:pt>
                <c:pt idx="811">
                  <c:v>2243.0700000000002</c:v>
                </c:pt>
                <c:pt idx="812">
                  <c:v>2241.81</c:v>
                </c:pt>
                <c:pt idx="813">
                  <c:v>2240.54</c:v>
                </c:pt>
                <c:pt idx="814">
                  <c:v>2239.2800000000002</c:v>
                </c:pt>
                <c:pt idx="815">
                  <c:v>2238.0100000000002</c:v>
                </c:pt>
                <c:pt idx="816">
                  <c:v>2236.7399999999998</c:v>
                </c:pt>
                <c:pt idx="817">
                  <c:v>2235.48</c:v>
                </c:pt>
                <c:pt idx="818">
                  <c:v>2234.21</c:v>
                </c:pt>
                <c:pt idx="819">
                  <c:v>2232.9499999999998</c:v>
                </c:pt>
                <c:pt idx="820">
                  <c:v>2231.6799999999998</c:v>
                </c:pt>
                <c:pt idx="821">
                  <c:v>2230.41</c:v>
                </c:pt>
                <c:pt idx="822">
                  <c:v>2229.15</c:v>
                </c:pt>
                <c:pt idx="823">
                  <c:v>2227.88</c:v>
                </c:pt>
                <c:pt idx="824">
                  <c:v>2226.61</c:v>
                </c:pt>
                <c:pt idx="825">
                  <c:v>2225.34</c:v>
                </c:pt>
                <c:pt idx="826">
                  <c:v>2224.08</c:v>
                </c:pt>
                <c:pt idx="827">
                  <c:v>2222.81</c:v>
                </c:pt>
                <c:pt idx="828">
                  <c:v>2221.54</c:v>
                </c:pt>
                <c:pt idx="829">
                  <c:v>2220.27</c:v>
                </c:pt>
                <c:pt idx="830">
                  <c:v>2219</c:v>
                </c:pt>
                <c:pt idx="831">
                  <c:v>2217.73</c:v>
                </c:pt>
                <c:pt idx="832">
                  <c:v>2216.4699999999998</c:v>
                </c:pt>
                <c:pt idx="833">
                  <c:v>2215.1999999999998</c:v>
                </c:pt>
                <c:pt idx="834">
                  <c:v>2213.9299999999998</c:v>
                </c:pt>
                <c:pt idx="835">
                  <c:v>2212.66</c:v>
                </c:pt>
                <c:pt idx="836">
                  <c:v>2211.39</c:v>
                </c:pt>
                <c:pt idx="837">
                  <c:v>2210.12</c:v>
                </c:pt>
                <c:pt idx="838">
                  <c:v>2208.85</c:v>
                </c:pt>
                <c:pt idx="839">
                  <c:v>2207.58</c:v>
                </c:pt>
                <c:pt idx="840">
                  <c:v>2206.31</c:v>
                </c:pt>
                <c:pt idx="841">
                  <c:v>2205.0300000000002</c:v>
                </c:pt>
                <c:pt idx="842">
                  <c:v>2203.7600000000002</c:v>
                </c:pt>
                <c:pt idx="843">
                  <c:v>2202.4899999999998</c:v>
                </c:pt>
                <c:pt idx="844">
                  <c:v>2201.2199999999998</c:v>
                </c:pt>
                <c:pt idx="845">
                  <c:v>2199.9499999999998</c:v>
                </c:pt>
                <c:pt idx="846">
                  <c:v>2198.6799999999998</c:v>
                </c:pt>
                <c:pt idx="847">
                  <c:v>2197.4</c:v>
                </c:pt>
                <c:pt idx="848">
                  <c:v>2196.13</c:v>
                </c:pt>
                <c:pt idx="849">
                  <c:v>2194.86</c:v>
                </c:pt>
                <c:pt idx="850">
                  <c:v>2193.59</c:v>
                </c:pt>
                <c:pt idx="851">
                  <c:v>2192.31</c:v>
                </c:pt>
                <c:pt idx="852">
                  <c:v>2191.04</c:v>
                </c:pt>
                <c:pt idx="853">
                  <c:v>2189.77</c:v>
                </c:pt>
                <c:pt idx="854">
                  <c:v>2188.4899999999998</c:v>
                </c:pt>
                <c:pt idx="855">
                  <c:v>2187.2199999999998</c:v>
                </c:pt>
                <c:pt idx="856">
                  <c:v>2185.94</c:v>
                </c:pt>
                <c:pt idx="857">
                  <c:v>2184.67</c:v>
                </c:pt>
                <c:pt idx="858">
                  <c:v>2183.39</c:v>
                </c:pt>
                <c:pt idx="859">
                  <c:v>2182.12</c:v>
                </c:pt>
                <c:pt idx="860">
                  <c:v>2180.84</c:v>
                </c:pt>
                <c:pt idx="861">
                  <c:v>2179.5700000000002</c:v>
                </c:pt>
                <c:pt idx="862">
                  <c:v>2178.29</c:v>
                </c:pt>
                <c:pt idx="863">
                  <c:v>2177.02</c:v>
                </c:pt>
                <c:pt idx="864">
                  <c:v>2175.7399999999998</c:v>
                </c:pt>
                <c:pt idx="865">
                  <c:v>2174.46</c:v>
                </c:pt>
                <c:pt idx="866">
                  <c:v>2173.19</c:v>
                </c:pt>
                <c:pt idx="867">
                  <c:v>2171.91</c:v>
                </c:pt>
                <c:pt idx="868">
                  <c:v>2170.63</c:v>
                </c:pt>
                <c:pt idx="869">
                  <c:v>2169.36</c:v>
                </c:pt>
                <c:pt idx="870">
                  <c:v>2168.08</c:v>
                </c:pt>
                <c:pt idx="871">
                  <c:v>2166.8000000000002</c:v>
                </c:pt>
                <c:pt idx="872">
                  <c:v>2165.52</c:v>
                </c:pt>
                <c:pt idx="873">
                  <c:v>2164.25</c:v>
                </c:pt>
                <c:pt idx="874">
                  <c:v>2162.9699999999998</c:v>
                </c:pt>
                <c:pt idx="875">
                  <c:v>2161.69</c:v>
                </c:pt>
                <c:pt idx="876">
                  <c:v>2160.41</c:v>
                </c:pt>
                <c:pt idx="877">
                  <c:v>2159.13</c:v>
                </c:pt>
                <c:pt idx="878">
                  <c:v>2157.85</c:v>
                </c:pt>
                <c:pt idx="879">
                  <c:v>2156.5700000000002</c:v>
                </c:pt>
                <c:pt idx="880">
                  <c:v>2155.29</c:v>
                </c:pt>
                <c:pt idx="881">
                  <c:v>2154.02</c:v>
                </c:pt>
                <c:pt idx="882">
                  <c:v>2152.7399999999998</c:v>
                </c:pt>
                <c:pt idx="883">
                  <c:v>2151.4499999999998</c:v>
                </c:pt>
                <c:pt idx="884">
                  <c:v>2150.17</c:v>
                </c:pt>
                <c:pt idx="885">
                  <c:v>2148.89</c:v>
                </c:pt>
                <c:pt idx="886">
                  <c:v>2147.61</c:v>
                </c:pt>
                <c:pt idx="887">
                  <c:v>2146.33</c:v>
                </c:pt>
                <c:pt idx="888">
                  <c:v>2145.0500000000002</c:v>
                </c:pt>
                <c:pt idx="889">
                  <c:v>2143.77</c:v>
                </c:pt>
                <c:pt idx="890">
                  <c:v>2142.4899999999998</c:v>
                </c:pt>
                <c:pt idx="891">
                  <c:v>2141.21</c:v>
                </c:pt>
                <c:pt idx="892">
                  <c:v>2139.92</c:v>
                </c:pt>
                <c:pt idx="893">
                  <c:v>2138.64</c:v>
                </c:pt>
                <c:pt idx="894">
                  <c:v>2137.36</c:v>
                </c:pt>
                <c:pt idx="895">
                  <c:v>2136.08</c:v>
                </c:pt>
                <c:pt idx="896">
                  <c:v>2134.79</c:v>
                </c:pt>
                <c:pt idx="897">
                  <c:v>2133.5100000000002</c:v>
                </c:pt>
                <c:pt idx="898">
                  <c:v>2132.23</c:v>
                </c:pt>
                <c:pt idx="899">
                  <c:v>2130.94</c:v>
                </c:pt>
                <c:pt idx="900">
                  <c:v>2129.66</c:v>
                </c:pt>
                <c:pt idx="901">
                  <c:v>2128.37</c:v>
                </c:pt>
                <c:pt idx="902">
                  <c:v>2127.09</c:v>
                </c:pt>
                <c:pt idx="903">
                  <c:v>2125.8000000000002</c:v>
                </c:pt>
                <c:pt idx="904">
                  <c:v>2124.52</c:v>
                </c:pt>
                <c:pt idx="905">
                  <c:v>2123.23</c:v>
                </c:pt>
                <c:pt idx="906">
                  <c:v>2121.9499999999998</c:v>
                </c:pt>
                <c:pt idx="907">
                  <c:v>2120.66</c:v>
                </c:pt>
                <c:pt idx="908">
                  <c:v>2119.38</c:v>
                </c:pt>
                <c:pt idx="909">
                  <c:v>2118.09</c:v>
                </c:pt>
                <c:pt idx="910">
                  <c:v>2116.81</c:v>
                </c:pt>
                <c:pt idx="911">
                  <c:v>2115.52</c:v>
                </c:pt>
                <c:pt idx="912">
                  <c:v>2114.23</c:v>
                </c:pt>
                <c:pt idx="913">
                  <c:v>2112.9499999999998</c:v>
                </c:pt>
                <c:pt idx="914">
                  <c:v>2111.66</c:v>
                </c:pt>
                <c:pt idx="915">
                  <c:v>2110.37</c:v>
                </c:pt>
                <c:pt idx="916">
                  <c:v>2109.08</c:v>
                </c:pt>
                <c:pt idx="917">
                  <c:v>2107.8000000000002</c:v>
                </c:pt>
                <c:pt idx="918">
                  <c:v>2106.5100000000002</c:v>
                </c:pt>
                <c:pt idx="919">
                  <c:v>2105.2199999999998</c:v>
                </c:pt>
                <c:pt idx="920">
                  <c:v>2103.9299999999998</c:v>
                </c:pt>
                <c:pt idx="921">
                  <c:v>2102.64</c:v>
                </c:pt>
                <c:pt idx="922">
                  <c:v>2101.36</c:v>
                </c:pt>
                <c:pt idx="923">
                  <c:v>2100.0700000000002</c:v>
                </c:pt>
                <c:pt idx="924">
                  <c:v>2098.7800000000002</c:v>
                </c:pt>
                <c:pt idx="925">
                  <c:v>2097.4899999999998</c:v>
                </c:pt>
                <c:pt idx="926">
                  <c:v>2096.1999999999998</c:v>
                </c:pt>
                <c:pt idx="927">
                  <c:v>2094.91</c:v>
                </c:pt>
                <c:pt idx="928">
                  <c:v>2093.62</c:v>
                </c:pt>
                <c:pt idx="929">
                  <c:v>2092.33</c:v>
                </c:pt>
                <c:pt idx="930">
                  <c:v>2091.04</c:v>
                </c:pt>
                <c:pt idx="931">
                  <c:v>2089.75</c:v>
                </c:pt>
                <c:pt idx="932">
                  <c:v>2088.4499999999998</c:v>
                </c:pt>
                <c:pt idx="933">
                  <c:v>2087.16</c:v>
                </c:pt>
                <c:pt idx="934">
                  <c:v>2085.87</c:v>
                </c:pt>
                <c:pt idx="935">
                  <c:v>2084.58</c:v>
                </c:pt>
                <c:pt idx="936">
                  <c:v>2083.29</c:v>
                </c:pt>
                <c:pt idx="937">
                  <c:v>2082</c:v>
                </c:pt>
                <c:pt idx="938">
                  <c:v>2080.6999999999998</c:v>
                </c:pt>
                <c:pt idx="939">
                  <c:v>2079.41</c:v>
                </c:pt>
                <c:pt idx="940">
                  <c:v>2078.12</c:v>
                </c:pt>
                <c:pt idx="941">
                  <c:v>2076.83</c:v>
                </c:pt>
                <c:pt idx="942">
                  <c:v>2075.5300000000002</c:v>
                </c:pt>
                <c:pt idx="943">
                  <c:v>2074.2399999999998</c:v>
                </c:pt>
                <c:pt idx="944">
                  <c:v>2072.94</c:v>
                </c:pt>
                <c:pt idx="945">
                  <c:v>2071.65</c:v>
                </c:pt>
                <c:pt idx="946">
                  <c:v>2070.36</c:v>
                </c:pt>
                <c:pt idx="947">
                  <c:v>2069.06</c:v>
                </c:pt>
                <c:pt idx="948">
                  <c:v>2067.77</c:v>
                </c:pt>
                <c:pt idx="949">
                  <c:v>2066.4699999999998</c:v>
                </c:pt>
                <c:pt idx="950">
                  <c:v>2065.1799999999998</c:v>
                </c:pt>
                <c:pt idx="951">
                  <c:v>2063.88</c:v>
                </c:pt>
                <c:pt idx="952">
                  <c:v>2062.59</c:v>
                </c:pt>
                <c:pt idx="953">
                  <c:v>2061.29</c:v>
                </c:pt>
                <c:pt idx="954">
                  <c:v>2060</c:v>
                </c:pt>
                <c:pt idx="955">
                  <c:v>2058.6999999999998</c:v>
                </c:pt>
                <c:pt idx="956">
                  <c:v>2057.4</c:v>
                </c:pt>
                <c:pt idx="957">
                  <c:v>2056.11</c:v>
                </c:pt>
                <c:pt idx="958">
                  <c:v>2054.81</c:v>
                </c:pt>
                <c:pt idx="959">
                  <c:v>2053.5100000000002</c:v>
                </c:pt>
                <c:pt idx="960">
                  <c:v>2052.21</c:v>
                </c:pt>
                <c:pt idx="961">
                  <c:v>2050.92</c:v>
                </c:pt>
                <c:pt idx="962">
                  <c:v>2049.62</c:v>
                </c:pt>
                <c:pt idx="963">
                  <c:v>2048.3200000000002</c:v>
                </c:pt>
                <c:pt idx="964">
                  <c:v>2047.02</c:v>
                </c:pt>
                <c:pt idx="965">
                  <c:v>2045.73</c:v>
                </c:pt>
                <c:pt idx="966">
                  <c:v>2044.43</c:v>
                </c:pt>
                <c:pt idx="967">
                  <c:v>2043.13</c:v>
                </c:pt>
                <c:pt idx="968">
                  <c:v>2041.83</c:v>
                </c:pt>
                <c:pt idx="969">
                  <c:v>2040.53</c:v>
                </c:pt>
                <c:pt idx="970">
                  <c:v>2039.23</c:v>
                </c:pt>
                <c:pt idx="971">
                  <c:v>2037.93</c:v>
                </c:pt>
                <c:pt idx="972">
                  <c:v>2036.63</c:v>
                </c:pt>
                <c:pt idx="973">
                  <c:v>2035.33</c:v>
                </c:pt>
                <c:pt idx="974">
                  <c:v>2034.03</c:v>
                </c:pt>
                <c:pt idx="975">
                  <c:v>2032.73</c:v>
                </c:pt>
                <c:pt idx="976">
                  <c:v>2031.43</c:v>
                </c:pt>
                <c:pt idx="977">
                  <c:v>2030.13</c:v>
                </c:pt>
                <c:pt idx="978">
                  <c:v>2028.83</c:v>
                </c:pt>
                <c:pt idx="979">
                  <c:v>2027.52</c:v>
                </c:pt>
                <c:pt idx="980">
                  <c:v>2026.22</c:v>
                </c:pt>
                <c:pt idx="981">
                  <c:v>2024.92</c:v>
                </c:pt>
                <c:pt idx="982">
                  <c:v>2023.62</c:v>
                </c:pt>
                <c:pt idx="983">
                  <c:v>2022.32</c:v>
                </c:pt>
                <c:pt idx="984">
                  <c:v>2021.01</c:v>
                </c:pt>
                <c:pt idx="985">
                  <c:v>2019.71</c:v>
                </c:pt>
                <c:pt idx="986">
                  <c:v>2018.41</c:v>
                </c:pt>
                <c:pt idx="987">
                  <c:v>2017.1</c:v>
                </c:pt>
                <c:pt idx="988">
                  <c:v>2015.8</c:v>
                </c:pt>
                <c:pt idx="989">
                  <c:v>2014.5</c:v>
                </c:pt>
                <c:pt idx="990">
                  <c:v>2013.19</c:v>
                </c:pt>
                <c:pt idx="991">
                  <c:v>2011.89</c:v>
                </c:pt>
                <c:pt idx="992">
                  <c:v>2010.58</c:v>
                </c:pt>
                <c:pt idx="993">
                  <c:v>2009.28</c:v>
                </c:pt>
                <c:pt idx="994">
                  <c:v>2007.97</c:v>
                </c:pt>
                <c:pt idx="995">
                  <c:v>2006.67</c:v>
                </c:pt>
                <c:pt idx="996">
                  <c:v>2005.36</c:v>
                </c:pt>
                <c:pt idx="997">
                  <c:v>2004.06</c:v>
                </c:pt>
                <c:pt idx="998">
                  <c:v>2002.75</c:v>
                </c:pt>
                <c:pt idx="999">
                  <c:v>2001.45</c:v>
                </c:pt>
                <c:pt idx="1000">
                  <c:v>2000.14</c:v>
                </c:pt>
                <c:pt idx="1001">
                  <c:v>1998.83</c:v>
                </c:pt>
                <c:pt idx="1002">
                  <c:v>1997.53</c:v>
                </c:pt>
                <c:pt idx="1003">
                  <c:v>1996.22</c:v>
                </c:pt>
                <c:pt idx="1004">
                  <c:v>1994.91</c:v>
                </c:pt>
                <c:pt idx="1005">
                  <c:v>1993.6</c:v>
                </c:pt>
                <c:pt idx="1006">
                  <c:v>1992.3</c:v>
                </c:pt>
                <c:pt idx="1007">
                  <c:v>1990.99</c:v>
                </c:pt>
                <c:pt idx="1008">
                  <c:v>1989.68</c:v>
                </c:pt>
                <c:pt idx="1009">
                  <c:v>1988.37</c:v>
                </c:pt>
                <c:pt idx="1010">
                  <c:v>1987.06</c:v>
                </c:pt>
                <c:pt idx="1011">
                  <c:v>1985.75</c:v>
                </c:pt>
                <c:pt idx="1012">
                  <c:v>1984.45</c:v>
                </c:pt>
                <c:pt idx="1013">
                  <c:v>1983.14</c:v>
                </c:pt>
                <c:pt idx="1014">
                  <c:v>1981.83</c:v>
                </c:pt>
                <c:pt idx="1015">
                  <c:v>1980.52</c:v>
                </c:pt>
                <c:pt idx="1016">
                  <c:v>1979.21</c:v>
                </c:pt>
                <c:pt idx="1017">
                  <c:v>1977.9</c:v>
                </c:pt>
                <c:pt idx="1018">
                  <c:v>1976.59</c:v>
                </c:pt>
                <c:pt idx="1019">
                  <c:v>1975.28</c:v>
                </c:pt>
                <c:pt idx="1020">
                  <c:v>1973.97</c:v>
                </c:pt>
                <c:pt idx="1021">
                  <c:v>1972.65</c:v>
                </c:pt>
                <c:pt idx="1022">
                  <c:v>1971.34</c:v>
                </c:pt>
                <c:pt idx="1023">
                  <c:v>1970.03</c:v>
                </c:pt>
                <c:pt idx="1024">
                  <c:v>1968.72</c:v>
                </c:pt>
                <c:pt idx="1025">
                  <c:v>1967.41</c:v>
                </c:pt>
                <c:pt idx="1026">
                  <c:v>1966.1</c:v>
                </c:pt>
                <c:pt idx="1027">
                  <c:v>1964.78</c:v>
                </c:pt>
                <c:pt idx="1028">
                  <c:v>1963.47</c:v>
                </c:pt>
                <c:pt idx="1029">
                  <c:v>1962.16</c:v>
                </c:pt>
                <c:pt idx="1030">
                  <c:v>1960.84</c:v>
                </c:pt>
                <c:pt idx="1031">
                  <c:v>1959.53</c:v>
                </c:pt>
                <c:pt idx="1032">
                  <c:v>1958.22</c:v>
                </c:pt>
                <c:pt idx="1033">
                  <c:v>1956.9</c:v>
                </c:pt>
                <c:pt idx="1034">
                  <c:v>1955.59</c:v>
                </c:pt>
                <c:pt idx="1035">
                  <c:v>1954.28</c:v>
                </c:pt>
                <c:pt idx="1036">
                  <c:v>1952.96</c:v>
                </c:pt>
                <c:pt idx="1037">
                  <c:v>1951.65</c:v>
                </c:pt>
                <c:pt idx="1038">
                  <c:v>1950.33</c:v>
                </c:pt>
                <c:pt idx="1039">
                  <c:v>1949.02</c:v>
                </c:pt>
                <c:pt idx="1040">
                  <c:v>1947.7</c:v>
                </c:pt>
                <c:pt idx="1041">
                  <c:v>1946.39</c:v>
                </c:pt>
                <c:pt idx="1042">
                  <c:v>1945.07</c:v>
                </c:pt>
                <c:pt idx="1043">
                  <c:v>1943.75</c:v>
                </c:pt>
                <c:pt idx="1044">
                  <c:v>1942.44</c:v>
                </c:pt>
                <c:pt idx="1045">
                  <c:v>1941.12</c:v>
                </c:pt>
                <c:pt idx="1046">
                  <c:v>1939.8</c:v>
                </c:pt>
                <c:pt idx="1047">
                  <c:v>1938.49</c:v>
                </c:pt>
                <c:pt idx="1048">
                  <c:v>1937.17</c:v>
                </c:pt>
                <c:pt idx="1049">
                  <c:v>1935.85</c:v>
                </c:pt>
                <c:pt idx="1050">
                  <c:v>1934.53</c:v>
                </c:pt>
                <c:pt idx="1051">
                  <c:v>1933.22</c:v>
                </c:pt>
                <c:pt idx="1052">
                  <c:v>1931.9</c:v>
                </c:pt>
                <c:pt idx="1053">
                  <c:v>1930.58</c:v>
                </c:pt>
                <c:pt idx="1054">
                  <c:v>1929.26</c:v>
                </c:pt>
                <c:pt idx="1055">
                  <c:v>1927.94</c:v>
                </c:pt>
                <c:pt idx="1056">
                  <c:v>1926.62</c:v>
                </c:pt>
                <c:pt idx="1057">
                  <c:v>1925.3</c:v>
                </c:pt>
                <c:pt idx="1058">
                  <c:v>1923.98</c:v>
                </c:pt>
                <c:pt idx="1059">
                  <c:v>1922.67</c:v>
                </c:pt>
                <c:pt idx="1060">
                  <c:v>1921.35</c:v>
                </c:pt>
                <c:pt idx="1061">
                  <c:v>1920.03</c:v>
                </c:pt>
                <c:pt idx="1062">
                  <c:v>1918.7</c:v>
                </c:pt>
                <c:pt idx="1063">
                  <c:v>1917.38</c:v>
                </c:pt>
                <c:pt idx="1064">
                  <c:v>1916.06</c:v>
                </c:pt>
                <c:pt idx="1065">
                  <c:v>1914.74</c:v>
                </c:pt>
                <c:pt idx="1066">
                  <c:v>1913.42</c:v>
                </c:pt>
                <c:pt idx="1067">
                  <c:v>1912.1</c:v>
                </c:pt>
                <c:pt idx="1068">
                  <c:v>1910.78</c:v>
                </c:pt>
                <c:pt idx="1069">
                  <c:v>1909.46</c:v>
                </c:pt>
                <c:pt idx="1070">
                  <c:v>1908.13</c:v>
                </c:pt>
                <c:pt idx="1071">
                  <c:v>1906.81</c:v>
                </c:pt>
                <c:pt idx="1072">
                  <c:v>1905.49</c:v>
                </c:pt>
                <c:pt idx="1073">
                  <c:v>1904.16</c:v>
                </c:pt>
                <c:pt idx="1074">
                  <c:v>1902.84</c:v>
                </c:pt>
                <c:pt idx="1075">
                  <c:v>1901.52</c:v>
                </c:pt>
                <c:pt idx="1076">
                  <c:v>1900.19</c:v>
                </c:pt>
                <c:pt idx="1077">
                  <c:v>1898.87</c:v>
                </c:pt>
                <c:pt idx="1078">
                  <c:v>1897.55</c:v>
                </c:pt>
                <c:pt idx="1079">
                  <c:v>1896.22</c:v>
                </c:pt>
                <c:pt idx="1080">
                  <c:v>1894.9</c:v>
                </c:pt>
                <c:pt idx="1081">
                  <c:v>1893.57</c:v>
                </c:pt>
                <c:pt idx="1082">
                  <c:v>1892.25</c:v>
                </c:pt>
                <c:pt idx="1083">
                  <c:v>1890.92</c:v>
                </c:pt>
                <c:pt idx="1084">
                  <c:v>1889.6</c:v>
                </c:pt>
                <c:pt idx="1085">
                  <c:v>1888.27</c:v>
                </c:pt>
                <c:pt idx="1086">
                  <c:v>1886.95</c:v>
                </c:pt>
                <c:pt idx="1087">
                  <c:v>1885.62</c:v>
                </c:pt>
                <c:pt idx="1088">
                  <c:v>1884.29</c:v>
                </c:pt>
                <c:pt idx="1089">
                  <c:v>1882.97</c:v>
                </c:pt>
                <c:pt idx="1090">
                  <c:v>1881.64</c:v>
                </c:pt>
                <c:pt idx="1091">
                  <c:v>1880.31</c:v>
                </c:pt>
                <c:pt idx="1092">
                  <c:v>1878.98</c:v>
                </c:pt>
                <c:pt idx="1093">
                  <c:v>1877.66</c:v>
                </c:pt>
                <c:pt idx="1094">
                  <c:v>1876.33</c:v>
                </c:pt>
                <c:pt idx="1095">
                  <c:v>1875</c:v>
                </c:pt>
                <c:pt idx="1096">
                  <c:v>1873.67</c:v>
                </c:pt>
                <c:pt idx="1097">
                  <c:v>1872.34</c:v>
                </c:pt>
                <c:pt idx="1098">
                  <c:v>1871.02</c:v>
                </c:pt>
                <c:pt idx="1099">
                  <c:v>1869.69</c:v>
                </c:pt>
                <c:pt idx="1100">
                  <c:v>1868.36</c:v>
                </c:pt>
                <c:pt idx="1101">
                  <c:v>1867.03</c:v>
                </c:pt>
                <c:pt idx="1102">
                  <c:v>1865.7</c:v>
                </c:pt>
                <c:pt idx="1103">
                  <c:v>1864.37</c:v>
                </c:pt>
                <c:pt idx="1104">
                  <c:v>1863.04</c:v>
                </c:pt>
                <c:pt idx="1105">
                  <c:v>1861.71</c:v>
                </c:pt>
                <c:pt idx="1106">
                  <c:v>1860.38</c:v>
                </c:pt>
                <c:pt idx="1107">
                  <c:v>1859.05</c:v>
                </c:pt>
                <c:pt idx="1108">
                  <c:v>1857.72</c:v>
                </c:pt>
                <c:pt idx="1109">
                  <c:v>1856.38</c:v>
                </c:pt>
                <c:pt idx="1110">
                  <c:v>1855.05</c:v>
                </c:pt>
                <c:pt idx="1111">
                  <c:v>1853.72</c:v>
                </c:pt>
                <c:pt idx="1112">
                  <c:v>1852.39</c:v>
                </c:pt>
                <c:pt idx="1113">
                  <c:v>1851.06</c:v>
                </c:pt>
                <c:pt idx="1114">
                  <c:v>1849.72</c:v>
                </c:pt>
                <c:pt idx="1115">
                  <c:v>1848.39</c:v>
                </c:pt>
                <c:pt idx="1116">
                  <c:v>1847.06</c:v>
                </c:pt>
                <c:pt idx="1117">
                  <c:v>1845.73</c:v>
                </c:pt>
                <c:pt idx="1118">
                  <c:v>1844.39</c:v>
                </c:pt>
                <c:pt idx="1119">
                  <c:v>1843.06</c:v>
                </c:pt>
                <c:pt idx="1120">
                  <c:v>1841.73</c:v>
                </c:pt>
                <c:pt idx="1121">
                  <c:v>1840.39</c:v>
                </c:pt>
                <c:pt idx="1122">
                  <c:v>1839.06</c:v>
                </c:pt>
                <c:pt idx="1123">
                  <c:v>1837.72</c:v>
                </c:pt>
                <c:pt idx="1124">
                  <c:v>1836.39</c:v>
                </c:pt>
                <c:pt idx="1125">
                  <c:v>1835.05</c:v>
                </c:pt>
                <c:pt idx="1126">
                  <c:v>1833.72</c:v>
                </c:pt>
                <c:pt idx="1127">
                  <c:v>1832.38</c:v>
                </c:pt>
                <c:pt idx="1128">
                  <c:v>1831.05</c:v>
                </c:pt>
                <c:pt idx="1129">
                  <c:v>1829.71</c:v>
                </c:pt>
                <c:pt idx="1130">
                  <c:v>1828.37</c:v>
                </c:pt>
                <c:pt idx="1131">
                  <c:v>1827.04</c:v>
                </c:pt>
                <c:pt idx="1132">
                  <c:v>1825.7</c:v>
                </c:pt>
                <c:pt idx="1133">
                  <c:v>1824.36</c:v>
                </c:pt>
                <c:pt idx="1134">
                  <c:v>1823.03</c:v>
                </c:pt>
                <c:pt idx="1135">
                  <c:v>1821.69</c:v>
                </c:pt>
                <c:pt idx="1136">
                  <c:v>1820.35</c:v>
                </c:pt>
                <c:pt idx="1137">
                  <c:v>1819.01</c:v>
                </c:pt>
                <c:pt idx="1138">
                  <c:v>1817.68</c:v>
                </c:pt>
                <c:pt idx="1139">
                  <c:v>1816.34</c:v>
                </c:pt>
                <c:pt idx="1140">
                  <c:v>1815</c:v>
                </c:pt>
                <c:pt idx="1141">
                  <c:v>1813.66</c:v>
                </c:pt>
                <c:pt idx="1142">
                  <c:v>1812.32</c:v>
                </c:pt>
                <c:pt idx="1143">
                  <c:v>1810.98</c:v>
                </c:pt>
                <c:pt idx="1144">
                  <c:v>1809.64</c:v>
                </c:pt>
                <c:pt idx="1145">
                  <c:v>1808.3</c:v>
                </c:pt>
                <c:pt idx="1146">
                  <c:v>1806.96</c:v>
                </c:pt>
                <c:pt idx="1147">
                  <c:v>1805.62</c:v>
                </c:pt>
                <c:pt idx="1148">
                  <c:v>1804.28</c:v>
                </c:pt>
                <c:pt idx="1149">
                  <c:v>1802.94</c:v>
                </c:pt>
                <c:pt idx="1150">
                  <c:v>1801.6</c:v>
                </c:pt>
                <c:pt idx="1151">
                  <c:v>1800.26</c:v>
                </c:pt>
                <c:pt idx="1152">
                  <c:v>1798.92</c:v>
                </c:pt>
                <c:pt idx="1153">
                  <c:v>1797.58</c:v>
                </c:pt>
                <c:pt idx="1154">
                  <c:v>1796.24</c:v>
                </c:pt>
                <c:pt idx="1155">
                  <c:v>1794.89</c:v>
                </c:pt>
                <c:pt idx="1156">
                  <c:v>1793.55</c:v>
                </c:pt>
                <c:pt idx="1157">
                  <c:v>1792.21</c:v>
                </c:pt>
                <c:pt idx="1158">
                  <c:v>1790.87</c:v>
                </c:pt>
                <c:pt idx="1159">
                  <c:v>1789.52</c:v>
                </c:pt>
                <c:pt idx="1160">
                  <c:v>1788.18</c:v>
                </c:pt>
                <c:pt idx="1161">
                  <c:v>1786.84</c:v>
                </c:pt>
                <c:pt idx="1162">
                  <c:v>1785.49</c:v>
                </c:pt>
                <c:pt idx="1163">
                  <c:v>1784.15</c:v>
                </c:pt>
                <c:pt idx="1164">
                  <c:v>1782.81</c:v>
                </c:pt>
                <c:pt idx="1165">
                  <c:v>1781.46</c:v>
                </c:pt>
                <c:pt idx="1166">
                  <c:v>1780.12</c:v>
                </c:pt>
                <c:pt idx="1167">
                  <c:v>1778.77</c:v>
                </c:pt>
                <c:pt idx="1168">
                  <c:v>1777.43</c:v>
                </c:pt>
                <c:pt idx="1169">
                  <c:v>1776.08</c:v>
                </c:pt>
                <c:pt idx="1170">
                  <c:v>1774.74</c:v>
                </c:pt>
                <c:pt idx="1171">
                  <c:v>1773.39</c:v>
                </c:pt>
                <c:pt idx="1172">
                  <c:v>1772.04</c:v>
                </c:pt>
                <c:pt idx="1173">
                  <c:v>1770.7</c:v>
                </c:pt>
                <c:pt idx="1174">
                  <c:v>1769.35</c:v>
                </c:pt>
                <c:pt idx="1175">
                  <c:v>1768</c:v>
                </c:pt>
                <c:pt idx="1176">
                  <c:v>1766.66</c:v>
                </c:pt>
                <c:pt idx="1177">
                  <c:v>1765.31</c:v>
                </c:pt>
                <c:pt idx="1178">
                  <c:v>1763.96</c:v>
                </c:pt>
                <c:pt idx="1179">
                  <c:v>1762.61</c:v>
                </c:pt>
                <c:pt idx="1180">
                  <c:v>1761.27</c:v>
                </c:pt>
                <c:pt idx="1181">
                  <c:v>1759.92</c:v>
                </c:pt>
                <c:pt idx="1182">
                  <c:v>1758.57</c:v>
                </c:pt>
                <c:pt idx="1183">
                  <c:v>1757.22</c:v>
                </c:pt>
                <c:pt idx="1184">
                  <c:v>1755.87</c:v>
                </c:pt>
                <c:pt idx="1185">
                  <c:v>1754.52</c:v>
                </c:pt>
                <c:pt idx="1186">
                  <c:v>1753.17</c:v>
                </c:pt>
                <c:pt idx="1187">
                  <c:v>1751.82</c:v>
                </c:pt>
                <c:pt idx="1188">
                  <c:v>1750.48</c:v>
                </c:pt>
                <c:pt idx="1189">
                  <c:v>1749.13</c:v>
                </c:pt>
                <c:pt idx="1190">
                  <c:v>1747.77</c:v>
                </c:pt>
                <c:pt idx="1191">
                  <c:v>1746.42</c:v>
                </c:pt>
                <c:pt idx="1192">
                  <c:v>1745.07</c:v>
                </c:pt>
                <c:pt idx="1193">
                  <c:v>1743.72</c:v>
                </c:pt>
                <c:pt idx="1194">
                  <c:v>1742.37</c:v>
                </c:pt>
                <c:pt idx="1195">
                  <c:v>1741.02</c:v>
                </c:pt>
                <c:pt idx="1196">
                  <c:v>1739.67</c:v>
                </c:pt>
                <c:pt idx="1197">
                  <c:v>1738.32</c:v>
                </c:pt>
                <c:pt idx="1198">
                  <c:v>1736.96</c:v>
                </c:pt>
                <c:pt idx="1199">
                  <c:v>1735.61</c:v>
                </c:pt>
                <c:pt idx="1200">
                  <c:v>1734.26</c:v>
                </c:pt>
                <c:pt idx="1201">
                  <c:v>1732.91</c:v>
                </c:pt>
                <c:pt idx="1202">
                  <c:v>1731.55</c:v>
                </c:pt>
                <c:pt idx="1203">
                  <c:v>1730.2</c:v>
                </c:pt>
                <c:pt idx="1204">
                  <c:v>1728.85</c:v>
                </c:pt>
                <c:pt idx="1205">
                  <c:v>1727.49</c:v>
                </c:pt>
                <c:pt idx="1206">
                  <c:v>1726.14</c:v>
                </c:pt>
                <c:pt idx="1207">
                  <c:v>1724.78</c:v>
                </c:pt>
                <c:pt idx="1208">
                  <c:v>1723.43</c:v>
                </c:pt>
                <c:pt idx="1209">
                  <c:v>1722.07</c:v>
                </c:pt>
                <c:pt idx="1210">
                  <c:v>1720.72</c:v>
                </c:pt>
                <c:pt idx="1211">
                  <c:v>1719.36</c:v>
                </c:pt>
                <c:pt idx="1212">
                  <c:v>1718.01</c:v>
                </c:pt>
                <c:pt idx="1213">
                  <c:v>1716.65</c:v>
                </c:pt>
                <c:pt idx="1214">
                  <c:v>1715.3</c:v>
                </c:pt>
                <c:pt idx="1215">
                  <c:v>1713.94</c:v>
                </c:pt>
                <c:pt idx="1216">
                  <c:v>1712.58</c:v>
                </c:pt>
                <c:pt idx="1217">
                  <c:v>1711.23</c:v>
                </c:pt>
                <c:pt idx="1218">
                  <c:v>1709.87</c:v>
                </c:pt>
                <c:pt idx="1219">
                  <c:v>1708.51</c:v>
                </c:pt>
                <c:pt idx="1220">
                  <c:v>1707.16</c:v>
                </c:pt>
                <c:pt idx="1221">
                  <c:v>1705.8</c:v>
                </c:pt>
                <c:pt idx="1222">
                  <c:v>1704.44</c:v>
                </c:pt>
                <c:pt idx="1223">
                  <c:v>1703.08</c:v>
                </c:pt>
                <c:pt idx="1224">
                  <c:v>1701.72</c:v>
                </c:pt>
                <c:pt idx="1225">
                  <c:v>1700.37</c:v>
                </c:pt>
                <c:pt idx="1226">
                  <c:v>1699.01</c:v>
                </c:pt>
                <c:pt idx="1227">
                  <c:v>1697.65</c:v>
                </c:pt>
                <c:pt idx="1228">
                  <c:v>1696.29</c:v>
                </c:pt>
                <c:pt idx="1229">
                  <c:v>1694.93</c:v>
                </c:pt>
                <c:pt idx="1230">
                  <c:v>1693.57</c:v>
                </c:pt>
                <c:pt idx="1231">
                  <c:v>1692.21</c:v>
                </c:pt>
                <c:pt idx="1232">
                  <c:v>1690.85</c:v>
                </c:pt>
                <c:pt idx="1233">
                  <c:v>1689.49</c:v>
                </c:pt>
                <c:pt idx="1234">
                  <c:v>1688.13</c:v>
                </c:pt>
                <c:pt idx="1235">
                  <c:v>1686.77</c:v>
                </c:pt>
                <c:pt idx="1236">
                  <c:v>1685.41</c:v>
                </c:pt>
                <c:pt idx="1237">
                  <c:v>1684.04</c:v>
                </c:pt>
                <c:pt idx="1238">
                  <c:v>1682.68</c:v>
                </c:pt>
                <c:pt idx="1239">
                  <c:v>1681.32</c:v>
                </c:pt>
                <c:pt idx="1240">
                  <c:v>1679.96</c:v>
                </c:pt>
                <c:pt idx="1241">
                  <c:v>1678.6</c:v>
                </c:pt>
                <c:pt idx="1242">
                  <c:v>1677.23</c:v>
                </c:pt>
                <c:pt idx="1243">
                  <c:v>1675.87</c:v>
                </c:pt>
                <c:pt idx="1244">
                  <c:v>1674.51</c:v>
                </c:pt>
                <c:pt idx="1245">
                  <c:v>1673.14</c:v>
                </c:pt>
                <c:pt idx="1246">
                  <c:v>1671.78</c:v>
                </c:pt>
                <c:pt idx="1247">
                  <c:v>1670.42</c:v>
                </c:pt>
                <c:pt idx="1248">
                  <c:v>1669.05</c:v>
                </c:pt>
                <c:pt idx="1249">
                  <c:v>1667.69</c:v>
                </c:pt>
                <c:pt idx="1250">
                  <c:v>1666.32</c:v>
                </c:pt>
                <c:pt idx="1251">
                  <c:v>1664.96</c:v>
                </c:pt>
                <c:pt idx="1252">
                  <c:v>1663.59</c:v>
                </c:pt>
                <c:pt idx="1253">
                  <c:v>1662.23</c:v>
                </c:pt>
                <c:pt idx="1254">
                  <c:v>1660.86</c:v>
                </c:pt>
                <c:pt idx="1255">
                  <c:v>1659.5</c:v>
                </c:pt>
                <c:pt idx="1256">
                  <c:v>1658.13</c:v>
                </c:pt>
                <c:pt idx="1257">
                  <c:v>1656.76</c:v>
                </c:pt>
                <c:pt idx="1258">
                  <c:v>1655.4</c:v>
                </c:pt>
                <c:pt idx="1259">
                  <c:v>1654.03</c:v>
                </c:pt>
                <c:pt idx="1260">
                  <c:v>1652.66</c:v>
                </c:pt>
                <c:pt idx="1261">
                  <c:v>1651.3</c:v>
                </c:pt>
                <c:pt idx="1262">
                  <c:v>1649.93</c:v>
                </c:pt>
                <c:pt idx="1263">
                  <c:v>1648.56</c:v>
                </c:pt>
                <c:pt idx="1264">
                  <c:v>1647.19</c:v>
                </c:pt>
                <c:pt idx="1265">
                  <c:v>1645.83</c:v>
                </c:pt>
                <c:pt idx="1266">
                  <c:v>1644.46</c:v>
                </c:pt>
                <c:pt idx="1267">
                  <c:v>1643.09</c:v>
                </c:pt>
                <c:pt idx="1268">
                  <c:v>1641.72</c:v>
                </c:pt>
                <c:pt idx="1269">
                  <c:v>1640.35</c:v>
                </c:pt>
                <c:pt idx="1270">
                  <c:v>1638.98</c:v>
                </c:pt>
                <c:pt idx="1271">
                  <c:v>1637.61</c:v>
                </c:pt>
                <c:pt idx="1272">
                  <c:v>1636.24</c:v>
                </c:pt>
                <c:pt idx="1273">
                  <c:v>1634.87</c:v>
                </c:pt>
                <c:pt idx="1274">
                  <c:v>1633.5</c:v>
                </c:pt>
                <c:pt idx="1275">
                  <c:v>1632.13</c:v>
                </c:pt>
                <c:pt idx="1276">
                  <c:v>1630.76</c:v>
                </c:pt>
                <c:pt idx="1277">
                  <c:v>1629.39</c:v>
                </c:pt>
                <c:pt idx="1278">
                  <c:v>1628.02</c:v>
                </c:pt>
                <c:pt idx="1279">
                  <c:v>1626.64</c:v>
                </c:pt>
                <c:pt idx="1280">
                  <c:v>1625.27</c:v>
                </c:pt>
                <c:pt idx="1281">
                  <c:v>1623.9</c:v>
                </c:pt>
                <c:pt idx="1282">
                  <c:v>1622.53</c:v>
                </c:pt>
                <c:pt idx="1283">
                  <c:v>1621.16</c:v>
                </c:pt>
                <c:pt idx="1284">
                  <c:v>1619.78</c:v>
                </c:pt>
                <c:pt idx="1285">
                  <c:v>1618.41</c:v>
                </c:pt>
                <c:pt idx="1286">
                  <c:v>1617.04</c:v>
                </c:pt>
                <c:pt idx="1287">
                  <c:v>1615.66</c:v>
                </c:pt>
                <c:pt idx="1288">
                  <c:v>1614.29</c:v>
                </c:pt>
                <c:pt idx="1289">
                  <c:v>1612.92</c:v>
                </c:pt>
                <c:pt idx="1290">
                  <c:v>1611.54</c:v>
                </c:pt>
                <c:pt idx="1291">
                  <c:v>1610.17</c:v>
                </c:pt>
                <c:pt idx="1292">
                  <c:v>1608.79</c:v>
                </c:pt>
                <c:pt idx="1293">
                  <c:v>1607.42</c:v>
                </c:pt>
                <c:pt idx="1294">
                  <c:v>1606.04</c:v>
                </c:pt>
                <c:pt idx="1295">
                  <c:v>1604.67</c:v>
                </c:pt>
                <c:pt idx="1296">
                  <c:v>1603.29</c:v>
                </c:pt>
                <c:pt idx="1297">
                  <c:v>1601.91</c:v>
                </c:pt>
                <c:pt idx="1298">
                  <c:v>1600.54</c:v>
                </c:pt>
                <c:pt idx="1299">
                  <c:v>1599.16</c:v>
                </c:pt>
                <c:pt idx="1300">
                  <c:v>1597.79</c:v>
                </c:pt>
                <c:pt idx="1301">
                  <c:v>1596.41</c:v>
                </c:pt>
                <c:pt idx="1302">
                  <c:v>1595.03</c:v>
                </c:pt>
                <c:pt idx="1303">
                  <c:v>1593.65</c:v>
                </c:pt>
                <c:pt idx="1304">
                  <c:v>1592.28</c:v>
                </c:pt>
                <c:pt idx="1305">
                  <c:v>1590.9</c:v>
                </c:pt>
                <c:pt idx="1306">
                  <c:v>1589.52</c:v>
                </c:pt>
                <c:pt idx="1307">
                  <c:v>1588.14</c:v>
                </c:pt>
                <c:pt idx="1308">
                  <c:v>1586.76</c:v>
                </c:pt>
                <c:pt idx="1309">
                  <c:v>1585.38</c:v>
                </c:pt>
                <c:pt idx="1310">
                  <c:v>1584.01</c:v>
                </c:pt>
                <c:pt idx="1311">
                  <c:v>1582.63</c:v>
                </c:pt>
                <c:pt idx="1312">
                  <c:v>1581.25</c:v>
                </c:pt>
                <c:pt idx="1313">
                  <c:v>1579.87</c:v>
                </c:pt>
                <c:pt idx="1314">
                  <c:v>1578.49</c:v>
                </c:pt>
                <c:pt idx="1315">
                  <c:v>1577.11</c:v>
                </c:pt>
                <c:pt idx="1316">
                  <c:v>1575.73</c:v>
                </c:pt>
                <c:pt idx="1317">
                  <c:v>1574.34</c:v>
                </c:pt>
                <c:pt idx="1318">
                  <c:v>1572.96</c:v>
                </c:pt>
                <c:pt idx="1319">
                  <c:v>1571.58</c:v>
                </c:pt>
                <c:pt idx="1320">
                  <c:v>1570.2</c:v>
                </c:pt>
                <c:pt idx="1321">
                  <c:v>1568.82</c:v>
                </c:pt>
                <c:pt idx="1322">
                  <c:v>1567.44</c:v>
                </c:pt>
                <c:pt idx="1323">
                  <c:v>1566.05</c:v>
                </c:pt>
                <c:pt idx="1324">
                  <c:v>1564.67</c:v>
                </c:pt>
                <c:pt idx="1325">
                  <c:v>1563.29</c:v>
                </c:pt>
                <c:pt idx="1326">
                  <c:v>1561.91</c:v>
                </c:pt>
                <c:pt idx="1327">
                  <c:v>1560.52</c:v>
                </c:pt>
                <c:pt idx="1328">
                  <c:v>1559.14</c:v>
                </c:pt>
                <c:pt idx="1329">
                  <c:v>1557.76</c:v>
                </c:pt>
                <c:pt idx="1330">
                  <c:v>1556.37</c:v>
                </c:pt>
                <c:pt idx="1331">
                  <c:v>1554.99</c:v>
                </c:pt>
                <c:pt idx="1332">
                  <c:v>1553.6</c:v>
                </c:pt>
                <c:pt idx="1333">
                  <c:v>1552.22</c:v>
                </c:pt>
                <c:pt idx="1334">
                  <c:v>1550.83</c:v>
                </c:pt>
                <c:pt idx="1335">
                  <c:v>1549.45</c:v>
                </c:pt>
                <c:pt idx="1336">
                  <c:v>1548.06</c:v>
                </c:pt>
                <c:pt idx="1337">
                  <c:v>1546.68</c:v>
                </c:pt>
                <c:pt idx="1338">
                  <c:v>1545.29</c:v>
                </c:pt>
                <c:pt idx="1339">
                  <c:v>1543.9</c:v>
                </c:pt>
                <c:pt idx="1340">
                  <c:v>1542.52</c:v>
                </c:pt>
                <c:pt idx="1341">
                  <c:v>1541.13</c:v>
                </c:pt>
                <c:pt idx="1342">
                  <c:v>1539.74</c:v>
                </c:pt>
                <c:pt idx="1343">
                  <c:v>1538.36</c:v>
                </c:pt>
                <c:pt idx="1344">
                  <c:v>1536.97</c:v>
                </c:pt>
                <c:pt idx="1345">
                  <c:v>1535.58</c:v>
                </c:pt>
                <c:pt idx="1346">
                  <c:v>1534.19</c:v>
                </c:pt>
                <c:pt idx="1347">
                  <c:v>1532.81</c:v>
                </c:pt>
                <c:pt idx="1348">
                  <c:v>1531.42</c:v>
                </c:pt>
                <c:pt idx="1349">
                  <c:v>1530.03</c:v>
                </c:pt>
                <c:pt idx="1350">
                  <c:v>1528.64</c:v>
                </c:pt>
                <c:pt idx="1351">
                  <c:v>1527.25</c:v>
                </c:pt>
                <c:pt idx="1352">
                  <c:v>1525.86</c:v>
                </c:pt>
                <c:pt idx="1353">
                  <c:v>1524.47</c:v>
                </c:pt>
                <c:pt idx="1354">
                  <c:v>1523.08</c:v>
                </c:pt>
                <c:pt idx="1355">
                  <c:v>1521.69</c:v>
                </c:pt>
                <c:pt idx="1356">
                  <c:v>1520.3</c:v>
                </c:pt>
                <c:pt idx="1357">
                  <c:v>1518.91</c:v>
                </c:pt>
                <c:pt idx="1358">
                  <c:v>1517.52</c:v>
                </c:pt>
                <c:pt idx="1359">
                  <c:v>1516.13</c:v>
                </c:pt>
                <c:pt idx="1360">
                  <c:v>1514.74</c:v>
                </c:pt>
                <c:pt idx="1361">
                  <c:v>1513.35</c:v>
                </c:pt>
                <c:pt idx="1362">
                  <c:v>1511.95</c:v>
                </c:pt>
                <c:pt idx="1363">
                  <c:v>1510.56</c:v>
                </c:pt>
                <c:pt idx="1364">
                  <c:v>1509.17</c:v>
                </c:pt>
                <c:pt idx="1365">
                  <c:v>1507.78</c:v>
                </c:pt>
                <c:pt idx="1366">
                  <c:v>1506.38</c:v>
                </c:pt>
                <c:pt idx="1367">
                  <c:v>1504.99</c:v>
                </c:pt>
                <c:pt idx="1368">
                  <c:v>1503.6</c:v>
                </c:pt>
                <c:pt idx="1369">
                  <c:v>1502.2</c:v>
                </c:pt>
                <c:pt idx="1370">
                  <c:v>1500.81</c:v>
                </c:pt>
                <c:pt idx="1371">
                  <c:v>1499.42</c:v>
                </c:pt>
                <c:pt idx="1372">
                  <c:v>1498.02</c:v>
                </c:pt>
                <c:pt idx="1373">
                  <c:v>1496.63</c:v>
                </c:pt>
                <c:pt idx="1374">
                  <c:v>1495.23</c:v>
                </c:pt>
                <c:pt idx="1375">
                  <c:v>1493.84</c:v>
                </c:pt>
                <c:pt idx="1376">
                  <c:v>1492.44</c:v>
                </c:pt>
                <c:pt idx="1377">
                  <c:v>1491.05</c:v>
                </c:pt>
                <c:pt idx="1378">
                  <c:v>1489.65</c:v>
                </c:pt>
                <c:pt idx="1379">
                  <c:v>1488.25</c:v>
                </c:pt>
                <c:pt idx="1380">
                  <c:v>1486.86</c:v>
                </c:pt>
                <c:pt idx="1381">
                  <c:v>1485.46</c:v>
                </c:pt>
                <c:pt idx="1382">
                  <c:v>1484.06</c:v>
                </c:pt>
                <c:pt idx="1383">
                  <c:v>1482.67</c:v>
                </c:pt>
                <c:pt idx="1384">
                  <c:v>1481.27</c:v>
                </c:pt>
                <c:pt idx="1385">
                  <c:v>1479.87</c:v>
                </c:pt>
                <c:pt idx="1386">
                  <c:v>1478.47</c:v>
                </c:pt>
                <c:pt idx="1387">
                  <c:v>1477.08</c:v>
                </c:pt>
                <c:pt idx="1388">
                  <c:v>1475.68</c:v>
                </c:pt>
                <c:pt idx="1389">
                  <c:v>1474.28</c:v>
                </c:pt>
                <c:pt idx="1390">
                  <c:v>1472.88</c:v>
                </c:pt>
                <c:pt idx="1391">
                  <c:v>1471.48</c:v>
                </c:pt>
                <c:pt idx="1392">
                  <c:v>1470.08</c:v>
                </c:pt>
                <c:pt idx="1393">
                  <c:v>1468.68</c:v>
                </c:pt>
                <c:pt idx="1394">
                  <c:v>1467.28</c:v>
                </c:pt>
                <c:pt idx="1395">
                  <c:v>1465.88</c:v>
                </c:pt>
                <c:pt idx="1396">
                  <c:v>1464.48</c:v>
                </c:pt>
                <c:pt idx="1397">
                  <c:v>1463.08</c:v>
                </c:pt>
                <c:pt idx="1398">
                  <c:v>1461.68</c:v>
                </c:pt>
                <c:pt idx="1399">
                  <c:v>1460.28</c:v>
                </c:pt>
                <c:pt idx="1400">
                  <c:v>1458.88</c:v>
                </c:pt>
                <c:pt idx="1401">
                  <c:v>1457.48</c:v>
                </c:pt>
                <c:pt idx="1402">
                  <c:v>1456.08</c:v>
                </c:pt>
                <c:pt idx="1403">
                  <c:v>1454.67</c:v>
                </c:pt>
                <c:pt idx="1404">
                  <c:v>1453.27</c:v>
                </c:pt>
                <c:pt idx="1405">
                  <c:v>1451.87</c:v>
                </c:pt>
                <c:pt idx="1406">
                  <c:v>1450.47</c:v>
                </c:pt>
                <c:pt idx="1407">
                  <c:v>1449.06</c:v>
                </c:pt>
                <c:pt idx="1408">
                  <c:v>1447.66</c:v>
                </c:pt>
                <c:pt idx="1409">
                  <c:v>1446.26</c:v>
                </c:pt>
                <c:pt idx="1410">
                  <c:v>1444.85</c:v>
                </c:pt>
                <c:pt idx="1411">
                  <c:v>1443.45</c:v>
                </c:pt>
                <c:pt idx="1412">
                  <c:v>1442.04</c:v>
                </c:pt>
                <c:pt idx="1413">
                  <c:v>1440.64</c:v>
                </c:pt>
                <c:pt idx="1414">
                  <c:v>1439.23</c:v>
                </c:pt>
                <c:pt idx="1415">
                  <c:v>1437.83</c:v>
                </c:pt>
                <c:pt idx="1416">
                  <c:v>1436.42</c:v>
                </c:pt>
                <c:pt idx="1417">
                  <c:v>1435.02</c:v>
                </c:pt>
                <c:pt idx="1418">
                  <c:v>1433.61</c:v>
                </c:pt>
                <c:pt idx="1419">
                  <c:v>1432.21</c:v>
                </c:pt>
                <c:pt idx="1420">
                  <c:v>1430.8</c:v>
                </c:pt>
                <c:pt idx="1421">
                  <c:v>1429.39</c:v>
                </c:pt>
                <c:pt idx="1422">
                  <c:v>1427.99</c:v>
                </c:pt>
                <c:pt idx="1423">
                  <c:v>1426.58</c:v>
                </c:pt>
                <c:pt idx="1424">
                  <c:v>1425.17</c:v>
                </c:pt>
                <c:pt idx="1425">
                  <c:v>1423.76</c:v>
                </c:pt>
                <c:pt idx="1426">
                  <c:v>1422.36</c:v>
                </c:pt>
                <c:pt idx="1427">
                  <c:v>1420.95</c:v>
                </c:pt>
                <c:pt idx="1428">
                  <c:v>1419.54</c:v>
                </c:pt>
                <c:pt idx="1429">
                  <c:v>1418.13</c:v>
                </c:pt>
                <c:pt idx="1430">
                  <c:v>1416.72</c:v>
                </c:pt>
                <c:pt idx="1431">
                  <c:v>1415.31</c:v>
                </c:pt>
                <c:pt idx="1432">
                  <c:v>1413.9</c:v>
                </c:pt>
                <c:pt idx="1433">
                  <c:v>1412.5</c:v>
                </c:pt>
                <c:pt idx="1434">
                  <c:v>1411.09</c:v>
                </c:pt>
                <c:pt idx="1435">
                  <c:v>1409.68</c:v>
                </c:pt>
                <c:pt idx="1436">
                  <c:v>1408.26</c:v>
                </c:pt>
                <c:pt idx="1437">
                  <c:v>1406.85</c:v>
                </c:pt>
                <c:pt idx="1438">
                  <c:v>1405.44</c:v>
                </c:pt>
                <c:pt idx="1439">
                  <c:v>1404.03</c:v>
                </c:pt>
                <c:pt idx="1440">
                  <c:v>1402.62</c:v>
                </c:pt>
                <c:pt idx="1441">
                  <c:v>1401.21</c:v>
                </c:pt>
                <c:pt idx="1442">
                  <c:v>1399.8</c:v>
                </c:pt>
                <c:pt idx="1443">
                  <c:v>1398.39</c:v>
                </c:pt>
                <c:pt idx="1444">
                  <c:v>1396.97</c:v>
                </c:pt>
                <c:pt idx="1445">
                  <c:v>1395.56</c:v>
                </c:pt>
                <c:pt idx="1446">
                  <c:v>1394.15</c:v>
                </c:pt>
                <c:pt idx="1447">
                  <c:v>1392.73</c:v>
                </c:pt>
                <c:pt idx="1448">
                  <c:v>1391.32</c:v>
                </c:pt>
                <c:pt idx="1449">
                  <c:v>1389.91</c:v>
                </c:pt>
                <c:pt idx="1450">
                  <c:v>1388.49</c:v>
                </c:pt>
                <c:pt idx="1451">
                  <c:v>1387.08</c:v>
                </c:pt>
                <c:pt idx="1452">
                  <c:v>1385.67</c:v>
                </c:pt>
                <c:pt idx="1453">
                  <c:v>1384.25</c:v>
                </c:pt>
                <c:pt idx="1454">
                  <c:v>1382.84</c:v>
                </c:pt>
                <c:pt idx="1455">
                  <c:v>1381.42</c:v>
                </c:pt>
                <c:pt idx="1456">
                  <c:v>1380.01</c:v>
                </c:pt>
                <c:pt idx="1457">
                  <c:v>1378.59</c:v>
                </c:pt>
                <c:pt idx="1458">
                  <c:v>1377.17</c:v>
                </c:pt>
                <c:pt idx="1459">
                  <c:v>1375.76</c:v>
                </c:pt>
                <c:pt idx="1460">
                  <c:v>1374.34</c:v>
                </c:pt>
                <c:pt idx="1461">
                  <c:v>1372.92</c:v>
                </c:pt>
                <c:pt idx="1462">
                  <c:v>1371.51</c:v>
                </c:pt>
                <c:pt idx="1463">
                  <c:v>1370.09</c:v>
                </c:pt>
                <c:pt idx="1464">
                  <c:v>1368.67</c:v>
                </c:pt>
                <c:pt idx="1465">
                  <c:v>1367.26</c:v>
                </c:pt>
                <c:pt idx="1466">
                  <c:v>1365.84</c:v>
                </c:pt>
                <c:pt idx="1467">
                  <c:v>1364.42</c:v>
                </c:pt>
                <c:pt idx="1468">
                  <c:v>1363</c:v>
                </c:pt>
                <c:pt idx="1469">
                  <c:v>1361.58</c:v>
                </c:pt>
                <c:pt idx="1470">
                  <c:v>1360.16</c:v>
                </c:pt>
                <c:pt idx="1471">
                  <c:v>1358.74</c:v>
                </c:pt>
                <c:pt idx="1472">
                  <c:v>1357.32</c:v>
                </c:pt>
                <c:pt idx="1473">
                  <c:v>1355.91</c:v>
                </c:pt>
                <c:pt idx="1474">
                  <c:v>1354.49</c:v>
                </c:pt>
                <c:pt idx="1475">
                  <c:v>1353.07</c:v>
                </c:pt>
                <c:pt idx="1476">
                  <c:v>1351.64</c:v>
                </c:pt>
                <c:pt idx="1477">
                  <c:v>1350.22</c:v>
                </c:pt>
                <c:pt idx="1478">
                  <c:v>1348.8</c:v>
                </c:pt>
                <c:pt idx="1479">
                  <c:v>1347.38</c:v>
                </c:pt>
                <c:pt idx="1480">
                  <c:v>1345.96</c:v>
                </c:pt>
                <c:pt idx="1481">
                  <c:v>1344.54</c:v>
                </c:pt>
                <c:pt idx="1482">
                  <c:v>1343.12</c:v>
                </c:pt>
                <c:pt idx="1483">
                  <c:v>1341.69</c:v>
                </c:pt>
                <c:pt idx="1484">
                  <c:v>1340.27</c:v>
                </c:pt>
                <c:pt idx="1485">
                  <c:v>1338.85</c:v>
                </c:pt>
                <c:pt idx="1486">
                  <c:v>1337.43</c:v>
                </c:pt>
                <c:pt idx="1487">
                  <c:v>1336</c:v>
                </c:pt>
                <c:pt idx="1488">
                  <c:v>1334.58</c:v>
                </c:pt>
                <c:pt idx="1489">
                  <c:v>1333.16</c:v>
                </c:pt>
                <c:pt idx="1490">
                  <c:v>1331.73</c:v>
                </c:pt>
                <c:pt idx="1491">
                  <c:v>1330.31</c:v>
                </c:pt>
                <c:pt idx="1492">
                  <c:v>1328.88</c:v>
                </c:pt>
                <c:pt idx="1493">
                  <c:v>1327.46</c:v>
                </c:pt>
                <c:pt idx="1494">
                  <c:v>1326.03</c:v>
                </c:pt>
                <c:pt idx="1495">
                  <c:v>1324.61</c:v>
                </c:pt>
                <c:pt idx="1496">
                  <c:v>1323.18</c:v>
                </c:pt>
                <c:pt idx="1497">
                  <c:v>1321.76</c:v>
                </c:pt>
                <c:pt idx="1498">
                  <c:v>1320.33</c:v>
                </c:pt>
                <c:pt idx="1499">
                  <c:v>1318.9</c:v>
                </c:pt>
                <c:pt idx="1500">
                  <c:v>1317.48</c:v>
                </c:pt>
                <c:pt idx="1501">
                  <c:v>1316.05</c:v>
                </c:pt>
                <c:pt idx="1502">
                  <c:v>1314.62</c:v>
                </c:pt>
                <c:pt idx="1503">
                  <c:v>1313.2</c:v>
                </c:pt>
                <c:pt idx="1504">
                  <c:v>1311.77</c:v>
                </c:pt>
                <c:pt idx="1505">
                  <c:v>1310.3399999999999</c:v>
                </c:pt>
                <c:pt idx="1506">
                  <c:v>1308.9100000000001</c:v>
                </c:pt>
                <c:pt idx="1507">
                  <c:v>1307.48</c:v>
                </c:pt>
                <c:pt idx="1508">
                  <c:v>1306.06</c:v>
                </c:pt>
                <c:pt idx="1509">
                  <c:v>1304.6300000000001</c:v>
                </c:pt>
                <c:pt idx="1510">
                  <c:v>1303.2</c:v>
                </c:pt>
                <c:pt idx="1511">
                  <c:v>1301.77</c:v>
                </c:pt>
                <c:pt idx="1512">
                  <c:v>1300.3399999999999</c:v>
                </c:pt>
                <c:pt idx="1513">
                  <c:v>1298.9100000000001</c:v>
                </c:pt>
                <c:pt idx="1514">
                  <c:v>1297.48</c:v>
                </c:pt>
                <c:pt idx="1515">
                  <c:v>1296.05</c:v>
                </c:pt>
                <c:pt idx="1516">
                  <c:v>1294.6199999999999</c:v>
                </c:pt>
                <c:pt idx="1517">
                  <c:v>1293.19</c:v>
                </c:pt>
                <c:pt idx="1518">
                  <c:v>1291.76</c:v>
                </c:pt>
                <c:pt idx="1519">
                  <c:v>1290.32</c:v>
                </c:pt>
                <c:pt idx="1520">
                  <c:v>1288.8900000000001</c:v>
                </c:pt>
                <c:pt idx="1521">
                  <c:v>1287.46</c:v>
                </c:pt>
                <c:pt idx="1522">
                  <c:v>1286.03</c:v>
                </c:pt>
                <c:pt idx="1523">
                  <c:v>1284.5999999999999</c:v>
                </c:pt>
                <c:pt idx="1524">
                  <c:v>1283.1600000000001</c:v>
                </c:pt>
                <c:pt idx="1525">
                  <c:v>1281.73</c:v>
                </c:pt>
                <c:pt idx="1526">
                  <c:v>1280.3</c:v>
                </c:pt>
                <c:pt idx="1527">
                  <c:v>1278.8599999999999</c:v>
                </c:pt>
                <c:pt idx="1528">
                  <c:v>1277.43</c:v>
                </c:pt>
                <c:pt idx="1529">
                  <c:v>1276</c:v>
                </c:pt>
                <c:pt idx="1530">
                  <c:v>1274.56</c:v>
                </c:pt>
                <c:pt idx="1531">
                  <c:v>1273.1300000000001</c:v>
                </c:pt>
                <c:pt idx="1532">
                  <c:v>1271.69</c:v>
                </c:pt>
                <c:pt idx="1533">
                  <c:v>1270.26</c:v>
                </c:pt>
                <c:pt idx="1534">
                  <c:v>1268.82</c:v>
                </c:pt>
                <c:pt idx="1535">
                  <c:v>1267.3900000000001</c:v>
                </c:pt>
                <c:pt idx="1536">
                  <c:v>1265.95</c:v>
                </c:pt>
                <c:pt idx="1537">
                  <c:v>1264.51</c:v>
                </c:pt>
                <c:pt idx="1538">
                  <c:v>1263.08</c:v>
                </c:pt>
                <c:pt idx="1539">
                  <c:v>1261.6400000000001</c:v>
                </c:pt>
                <c:pt idx="1540">
                  <c:v>1260.2</c:v>
                </c:pt>
                <c:pt idx="1541">
                  <c:v>1258.77</c:v>
                </c:pt>
                <c:pt idx="1542">
                  <c:v>1257.33</c:v>
                </c:pt>
                <c:pt idx="1543">
                  <c:v>1255.8900000000001</c:v>
                </c:pt>
                <c:pt idx="1544">
                  <c:v>1254.45</c:v>
                </c:pt>
                <c:pt idx="1545">
                  <c:v>1253.02</c:v>
                </c:pt>
                <c:pt idx="1546">
                  <c:v>1251.58</c:v>
                </c:pt>
                <c:pt idx="1547">
                  <c:v>1250.1400000000001</c:v>
                </c:pt>
                <c:pt idx="1548">
                  <c:v>1248.7</c:v>
                </c:pt>
                <c:pt idx="1549">
                  <c:v>1247.26</c:v>
                </c:pt>
                <c:pt idx="1550">
                  <c:v>1245.82</c:v>
                </c:pt>
                <c:pt idx="1551">
                  <c:v>1244.3800000000001</c:v>
                </c:pt>
                <c:pt idx="1552">
                  <c:v>1242.94</c:v>
                </c:pt>
                <c:pt idx="1553">
                  <c:v>1241.5</c:v>
                </c:pt>
                <c:pt idx="1554">
                  <c:v>1240.06</c:v>
                </c:pt>
                <c:pt idx="1555">
                  <c:v>1238.6199999999999</c:v>
                </c:pt>
                <c:pt idx="1556">
                  <c:v>1237.18</c:v>
                </c:pt>
                <c:pt idx="1557">
                  <c:v>1235.74</c:v>
                </c:pt>
                <c:pt idx="1558">
                  <c:v>1234.3</c:v>
                </c:pt>
                <c:pt idx="1559">
                  <c:v>1232.8599999999999</c:v>
                </c:pt>
                <c:pt idx="1560">
                  <c:v>1231.4100000000001</c:v>
                </c:pt>
                <c:pt idx="1561">
                  <c:v>1229.97</c:v>
                </c:pt>
                <c:pt idx="1562">
                  <c:v>1228.53</c:v>
                </c:pt>
                <c:pt idx="1563">
                  <c:v>1227.0899999999999</c:v>
                </c:pt>
                <c:pt idx="1564">
                  <c:v>1225.6400000000001</c:v>
                </c:pt>
                <c:pt idx="1565">
                  <c:v>1224.2</c:v>
                </c:pt>
                <c:pt idx="1566">
                  <c:v>1222.76</c:v>
                </c:pt>
                <c:pt idx="1567">
                  <c:v>1221.31</c:v>
                </c:pt>
                <c:pt idx="1568">
                  <c:v>1219.8699999999999</c:v>
                </c:pt>
                <c:pt idx="1569">
                  <c:v>1218.42</c:v>
                </c:pt>
                <c:pt idx="1570">
                  <c:v>1216.98</c:v>
                </c:pt>
                <c:pt idx="1571">
                  <c:v>1215.53</c:v>
                </c:pt>
                <c:pt idx="1572">
                  <c:v>1214.0899999999999</c:v>
                </c:pt>
                <c:pt idx="1573">
                  <c:v>1212.6400000000001</c:v>
                </c:pt>
                <c:pt idx="1574">
                  <c:v>1211.2</c:v>
                </c:pt>
                <c:pt idx="1575">
                  <c:v>1209.75</c:v>
                </c:pt>
                <c:pt idx="1576">
                  <c:v>1208.31</c:v>
                </c:pt>
                <c:pt idx="1577">
                  <c:v>1206.8599999999999</c:v>
                </c:pt>
                <c:pt idx="1578">
                  <c:v>1205.4100000000001</c:v>
                </c:pt>
                <c:pt idx="1579">
                  <c:v>1203.97</c:v>
                </c:pt>
                <c:pt idx="1580">
                  <c:v>1202.52</c:v>
                </c:pt>
                <c:pt idx="1581">
                  <c:v>1201.07</c:v>
                </c:pt>
                <c:pt idx="1582">
                  <c:v>1199.6199999999999</c:v>
                </c:pt>
                <c:pt idx="1583">
                  <c:v>1198.18</c:v>
                </c:pt>
                <c:pt idx="1584">
                  <c:v>1196.73</c:v>
                </c:pt>
                <c:pt idx="1585">
                  <c:v>1195.28</c:v>
                </c:pt>
                <c:pt idx="1586">
                  <c:v>1193.83</c:v>
                </c:pt>
                <c:pt idx="1587">
                  <c:v>1192.3800000000001</c:v>
                </c:pt>
                <c:pt idx="1588">
                  <c:v>1190.93</c:v>
                </c:pt>
                <c:pt idx="1589">
                  <c:v>1189.48</c:v>
                </c:pt>
                <c:pt idx="1590">
                  <c:v>1188.03</c:v>
                </c:pt>
                <c:pt idx="1591">
                  <c:v>1186.58</c:v>
                </c:pt>
                <c:pt idx="1592">
                  <c:v>1185.1300000000001</c:v>
                </c:pt>
                <c:pt idx="1593">
                  <c:v>1183.68</c:v>
                </c:pt>
                <c:pt idx="1594">
                  <c:v>1182.23</c:v>
                </c:pt>
                <c:pt idx="1595">
                  <c:v>1180.78</c:v>
                </c:pt>
                <c:pt idx="1596">
                  <c:v>1179.33</c:v>
                </c:pt>
                <c:pt idx="1597">
                  <c:v>1177.8800000000001</c:v>
                </c:pt>
                <c:pt idx="1598">
                  <c:v>1176.42</c:v>
                </c:pt>
                <c:pt idx="1599">
                  <c:v>1174.97</c:v>
                </c:pt>
                <c:pt idx="1600">
                  <c:v>1173.52</c:v>
                </c:pt>
                <c:pt idx="1601">
                  <c:v>1172.07</c:v>
                </c:pt>
                <c:pt idx="1602">
                  <c:v>1170.6099999999999</c:v>
                </c:pt>
                <c:pt idx="1603">
                  <c:v>1169.1600000000001</c:v>
                </c:pt>
                <c:pt idx="1604">
                  <c:v>1167.71</c:v>
                </c:pt>
                <c:pt idx="1605">
                  <c:v>1166.25</c:v>
                </c:pt>
                <c:pt idx="1606">
                  <c:v>1164.8</c:v>
                </c:pt>
                <c:pt idx="1607">
                  <c:v>1163.3399999999999</c:v>
                </c:pt>
                <c:pt idx="1608">
                  <c:v>1161.8900000000001</c:v>
                </c:pt>
                <c:pt idx="1609">
                  <c:v>1160.44</c:v>
                </c:pt>
                <c:pt idx="1610">
                  <c:v>1158.98</c:v>
                </c:pt>
                <c:pt idx="1611">
                  <c:v>1157.52</c:v>
                </c:pt>
                <c:pt idx="1612">
                  <c:v>1156.07</c:v>
                </c:pt>
                <c:pt idx="1613">
                  <c:v>1154.6099999999999</c:v>
                </c:pt>
                <c:pt idx="1614">
                  <c:v>1153.1600000000001</c:v>
                </c:pt>
                <c:pt idx="1615">
                  <c:v>1151.7</c:v>
                </c:pt>
                <c:pt idx="1616">
                  <c:v>1150.24</c:v>
                </c:pt>
                <c:pt idx="1617">
                  <c:v>1148.79</c:v>
                </c:pt>
                <c:pt idx="1618">
                  <c:v>1147.33</c:v>
                </c:pt>
                <c:pt idx="1619">
                  <c:v>1145.8699999999999</c:v>
                </c:pt>
                <c:pt idx="1620">
                  <c:v>1144.4100000000001</c:v>
                </c:pt>
                <c:pt idx="1621">
                  <c:v>1142.96</c:v>
                </c:pt>
                <c:pt idx="1622">
                  <c:v>1141.5</c:v>
                </c:pt>
                <c:pt idx="1623">
                  <c:v>1140.04</c:v>
                </c:pt>
                <c:pt idx="1624">
                  <c:v>1138.58</c:v>
                </c:pt>
                <c:pt idx="1625">
                  <c:v>1137.1199999999999</c:v>
                </c:pt>
                <c:pt idx="1626">
                  <c:v>1135.6600000000001</c:v>
                </c:pt>
                <c:pt idx="1627">
                  <c:v>1134.2</c:v>
                </c:pt>
                <c:pt idx="1628">
                  <c:v>1132.74</c:v>
                </c:pt>
                <c:pt idx="1629">
                  <c:v>1131.28</c:v>
                </c:pt>
                <c:pt idx="1630">
                  <c:v>1129.82</c:v>
                </c:pt>
                <c:pt idx="1631">
                  <c:v>1128.3599999999999</c:v>
                </c:pt>
                <c:pt idx="1632">
                  <c:v>1126.9000000000001</c:v>
                </c:pt>
                <c:pt idx="1633">
                  <c:v>1125.44</c:v>
                </c:pt>
                <c:pt idx="1634">
                  <c:v>1123.98</c:v>
                </c:pt>
                <c:pt idx="1635">
                  <c:v>1122.52</c:v>
                </c:pt>
                <c:pt idx="1636">
                  <c:v>1121.06</c:v>
                </c:pt>
                <c:pt idx="1637">
                  <c:v>1119.5899999999999</c:v>
                </c:pt>
                <c:pt idx="1638">
                  <c:v>1118.1300000000001</c:v>
                </c:pt>
                <c:pt idx="1639">
                  <c:v>1116.67</c:v>
                </c:pt>
                <c:pt idx="1640">
                  <c:v>1115.2</c:v>
                </c:pt>
                <c:pt idx="1641">
                  <c:v>1113.74</c:v>
                </c:pt>
                <c:pt idx="1642">
                  <c:v>1112.28</c:v>
                </c:pt>
                <c:pt idx="1643">
                  <c:v>1110.81</c:v>
                </c:pt>
                <c:pt idx="1644">
                  <c:v>1109.3499999999999</c:v>
                </c:pt>
                <c:pt idx="1645">
                  <c:v>1107.8900000000001</c:v>
                </c:pt>
                <c:pt idx="1646">
                  <c:v>1106.42</c:v>
                </c:pt>
                <c:pt idx="1647">
                  <c:v>1104.96</c:v>
                </c:pt>
                <c:pt idx="1648">
                  <c:v>1103.49</c:v>
                </c:pt>
                <c:pt idx="1649">
                  <c:v>1102.03</c:v>
                </c:pt>
                <c:pt idx="1650">
                  <c:v>1100.56</c:v>
                </c:pt>
                <c:pt idx="1651">
                  <c:v>1099.0899999999999</c:v>
                </c:pt>
                <c:pt idx="1652">
                  <c:v>1097.6300000000001</c:v>
                </c:pt>
                <c:pt idx="1653">
                  <c:v>1096.1600000000001</c:v>
                </c:pt>
                <c:pt idx="1654">
                  <c:v>1094.7</c:v>
                </c:pt>
                <c:pt idx="1655">
                  <c:v>1093.23</c:v>
                </c:pt>
                <c:pt idx="1656">
                  <c:v>1091.76</c:v>
                </c:pt>
                <c:pt idx="1657">
                  <c:v>1090.29</c:v>
                </c:pt>
                <c:pt idx="1658">
                  <c:v>1088.83</c:v>
                </c:pt>
                <c:pt idx="1659">
                  <c:v>1087.3599999999999</c:v>
                </c:pt>
                <c:pt idx="1660">
                  <c:v>1085.8900000000001</c:v>
                </c:pt>
                <c:pt idx="1661">
                  <c:v>1084.42</c:v>
                </c:pt>
                <c:pt idx="1662">
                  <c:v>1082.95</c:v>
                </c:pt>
                <c:pt idx="1663">
                  <c:v>1081.48</c:v>
                </c:pt>
                <c:pt idx="1664">
                  <c:v>1080.01</c:v>
                </c:pt>
                <c:pt idx="1665">
                  <c:v>1078.54</c:v>
                </c:pt>
                <c:pt idx="1666">
                  <c:v>1077.07</c:v>
                </c:pt>
                <c:pt idx="1667">
                  <c:v>1075.5999999999999</c:v>
                </c:pt>
                <c:pt idx="1668">
                  <c:v>1074.1300000000001</c:v>
                </c:pt>
                <c:pt idx="1669">
                  <c:v>1072.6600000000001</c:v>
                </c:pt>
                <c:pt idx="1670">
                  <c:v>1071.19</c:v>
                </c:pt>
                <c:pt idx="1671">
                  <c:v>1069.72</c:v>
                </c:pt>
                <c:pt idx="1672">
                  <c:v>1068.25</c:v>
                </c:pt>
                <c:pt idx="1673">
                  <c:v>1066.78</c:v>
                </c:pt>
                <c:pt idx="1674">
                  <c:v>1065.3</c:v>
                </c:pt>
                <c:pt idx="1675">
                  <c:v>1063.83</c:v>
                </c:pt>
                <c:pt idx="1676">
                  <c:v>1062.3599999999999</c:v>
                </c:pt>
                <c:pt idx="1677">
                  <c:v>1060.8900000000001</c:v>
                </c:pt>
                <c:pt idx="1678">
                  <c:v>1059.4100000000001</c:v>
                </c:pt>
                <c:pt idx="1679">
                  <c:v>1057.94</c:v>
                </c:pt>
                <c:pt idx="1680">
                  <c:v>1056.47</c:v>
                </c:pt>
                <c:pt idx="1681">
                  <c:v>1054.99</c:v>
                </c:pt>
                <c:pt idx="1682">
                  <c:v>1053.52</c:v>
                </c:pt>
                <c:pt idx="1683">
                  <c:v>1052.04</c:v>
                </c:pt>
                <c:pt idx="1684">
                  <c:v>1050.57</c:v>
                </c:pt>
                <c:pt idx="1685">
                  <c:v>1049.0899999999999</c:v>
                </c:pt>
                <c:pt idx="1686">
                  <c:v>1047.6199999999999</c:v>
                </c:pt>
                <c:pt idx="1687">
                  <c:v>1046.1400000000001</c:v>
                </c:pt>
                <c:pt idx="1688">
                  <c:v>1044.67</c:v>
                </c:pt>
                <c:pt idx="1689">
                  <c:v>1043.19</c:v>
                </c:pt>
                <c:pt idx="1690">
                  <c:v>1041.72</c:v>
                </c:pt>
                <c:pt idx="1691">
                  <c:v>1040.24</c:v>
                </c:pt>
                <c:pt idx="1692">
                  <c:v>1038.76</c:v>
                </c:pt>
                <c:pt idx="1693">
                  <c:v>1037.29</c:v>
                </c:pt>
                <c:pt idx="1694">
                  <c:v>1035.81</c:v>
                </c:pt>
                <c:pt idx="1695">
                  <c:v>1034.33</c:v>
                </c:pt>
                <c:pt idx="1696">
                  <c:v>1032.8499999999999</c:v>
                </c:pt>
                <c:pt idx="1697">
                  <c:v>1031.3699999999999</c:v>
                </c:pt>
                <c:pt idx="1698">
                  <c:v>1029.9000000000001</c:v>
                </c:pt>
                <c:pt idx="1699">
                  <c:v>1028.42</c:v>
                </c:pt>
                <c:pt idx="1700">
                  <c:v>1026.94</c:v>
                </c:pt>
                <c:pt idx="1701">
                  <c:v>1025.46</c:v>
                </c:pt>
                <c:pt idx="1702">
                  <c:v>1023.98</c:v>
                </c:pt>
                <c:pt idx="1703">
                  <c:v>1022.5</c:v>
                </c:pt>
                <c:pt idx="1704">
                  <c:v>1021.02</c:v>
                </c:pt>
                <c:pt idx="1705">
                  <c:v>1019.54</c:v>
                </c:pt>
                <c:pt idx="1706">
                  <c:v>1018.06</c:v>
                </c:pt>
                <c:pt idx="1707">
                  <c:v>1016.58</c:v>
                </c:pt>
                <c:pt idx="1708">
                  <c:v>1015.1</c:v>
                </c:pt>
                <c:pt idx="1709">
                  <c:v>1013.61</c:v>
                </c:pt>
                <c:pt idx="1710">
                  <c:v>1012.13</c:v>
                </c:pt>
                <c:pt idx="1711">
                  <c:v>1010.65</c:v>
                </c:pt>
                <c:pt idx="1712">
                  <c:v>1009.17</c:v>
                </c:pt>
                <c:pt idx="1713">
                  <c:v>1007.69</c:v>
                </c:pt>
                <c:pt idx="1714">
                  <c:v>1006.2</c:v>
                </c:pt>
                <c:pt idx="1715">
                  <c:v>1004.72</c:v>
                </c:pt>
                <c:pt idx="1716">
                  <c:v>1003.24</c:v>
                </c:pt>
                <c:pt idx="1717">
                  <c:v>1001.75</c:v>
                </c:pt>
                <c:pt idx="1718">
                  <c:v>1000.27</c:v>
                </c:pt>
                <c:pt idx="1719">
                  <c:v>998.78499999999997</c:v>
                </c:pt>
                <c:pt idx="1720">
                  <c:v>997.30100000000004</c:v>
                </c:pt>
                <c:pt idx="1721">
                  <c:v>995.81600000000003</c:v>
                </c:pt>
                <c:pt idx="1722">
                  <c:v>994.33100000000002</c:v>
                </c:pt>
                <c:pt idx="1723">
                  <c:v>992.846</c:v>
                </c:pt>
                <c:pt idx="1724">
                  <c:v>991.36099999999999</c:v>
                </c:pt>
                <c:pt idx="1725">
                  <c:v>989.875</c:v>
                </c:pt>
                <c:pt idx="1726">
                  <c:v>988.38900000000001</c:v>
                </c:pt>
                <c:pt idx="1727">
                  <c:v>986.90300000000002</c:v>
                </c:pt>
                <c:pt idx="1728">
                  <c:v>985.41600000000005</c:v>
                </c:pt>
                <c:pt idx="1729">
                  <c:v>983.92899999999997</c:v>
                </c:pt>
                <c:pt idx="1730">
                  <c:v>982.44200000000001</c:v>
                </c:pt>
                <c:pt idx="1731">
                  <c:v>980.95500000000004</c:v>
                </c:pt>
                <c:pt idx="1732">
                  <c:v>979.46699999999998</c:v>
                </c:pt>
                <c:pt idx="1733">
                  <c:v>977.97900000000004</c:v>
                </c:pt>
                <c:pt idx="1734">
                  <c:v>976.49099999999999</c:v>
                </c:pt>
                <c:pt idx="1735">
                  <c:v>975.00199999999995</c:v>
                </c:pt>
                <c:pt idx="1736">
                  <c:v>973.51400000000001</c:v>
                </c:pt>
                <c:pt idx="1737">
                  <c:v>972.02499999999998</c:v>
                </c:pt>
                <c:pt idx="1738">
                  <c:v>970.53499999999997</c:v>
                </c:pt>
                <c:pt idx="1739">
                  <c:v>969.04600000000005</c:v>
                </c:pt>
                <c:pt idx="1740">
                  <c:v>967.55600000000004</c:v>
                </c:pt>
                <c:pt idx="1741">
                  <c:v>966.06600000000003</c:v>
                </c:pt>
                <c:pt idx="1742">
                  <c:v>964.57600000000002</c:v>
                </c:pt>
                <c:pt idx="1743">
                  <c:v>963.08500000000004</c:v>
                </c:pt>
                <c:pt idx="1744">
                  <c:v>961.59400000000005</c:v>
                </c:pt>
                <c:pt idx="1745">
                  <c:v>960.10299999999995</c:v>
                </c:pt>
                <c:pt idx="1746">
                  <c:v>958.61099999999999</c:v>
                </c:pt>
                <c:pt idx="1747">
                  <c:v>957.12</c:v>
                </c:pt>
                <c:pt idx="1748">
                  <c:v>955.62800000000004</c:v>
                </c:pt>
                <c:pt idx="1749">
                  <c:v>954.13499999999999</c:v>
                </c:pt>
                <c:pt idx="1750">
                  <c:v>952.64300000000003</c:v>
                </c:pt>
                <c:pt idx="1751">
                  <c:v>951.15</c:v>
                </c:pt>
                <c:pt idx="1752">
                  <c:v>949.65700000000004</c:v>
                </c:pt>
                <c:pt idx="1753">
                  <c:v>948.16399999999999</c:v>
                </c:pt>
                <c:pt idx="1754">
                  <c:v>946.67</c:v>
                </c:pt>
                <c:pt idx="1755">
                  <c:v>945.17600000000004</c:v>
                </c:pt>
                <c:pt idx="1756">
                  <c:v>943.68200000000002</c:v>
                </c:pt>
                <c:pt idx="1757">
                  <c:v>942.18700000000001</c:v>
                </c:pt>
                <c:pt idx="1758">
                  <c:v>940.69299999999998</c:v>
                </c:pt>
                <c:pt idx="1759">
                  <c:v>939.19799999999998</c:v>
                </c:pt>
                <c:pt idx="1760">
                  <c:v>937.702</c:v>
                </c:pt>
                <c:pt idx="1761">
                  <c:v>936.20699999999999</c:v>
                </c:pt>
                <c:pt idx="1762">
                  <c:v>934.71100000000001</c:v>
                </c:pt>
                <c:pt idx="1763">
                  <c:v>933.21500000000003</c:v>
                </c:pt>
                <c:pt idx="1764">
                  <c:v>931.71799999999996</c:v>
                </c:pt>
                <c:pt idx="1765">
                  <c:v>930.22199999999998</c:v>
                </c:pt>
                <c:pt idx="1766">
                  <c:v>928.72500000000002</c:v>
                </c:pt>
                <c:pt idx="1767">
                  <c:v>927.22799999999995</c:v>
                </c:pt>
                <c:pt idx="1768">
                  <c:v>925.73</c:v>
                </c:pt>
                <c:pt idx="1769">
                  <c:v>924.23299999999995</c:v>
                </c:pt>
                <c:pt idx="1770">
                  <c:v>922.73500000000001</c:v>
                </c:pt>
                <c:pt idx="1771">
                  <c:v>921.23599999999999</c:v>
                </c:pt>
                <c:pt idx="1772">
                  <c:v>919.73800000000006</c:v>
                </c:pt>
                <c:pt idx="1773">
                  <c:v>918.23900000000003</c:v>
                </c:pt>
                <c:pt idx="1774">
                  <c:v>916.74</c:v>
                </c:pt>
                <c:pt idx="1775">
                  <c:v>915.24</c:v>
                </c:pt>
                <c:pt idx="1776">
                  <c:v>913.74099999999999</c:v>
                </c:pt>
                <c:pt idx="1777">
                  <c:v>912.24099999999999</c:v>
                </c:pt>
                <c:pt idx="1778">
                  <c:v>910.74099999999999</c:v>
                </c:pt>
                <c:pt idx="1779">
                  <c:v>909.24</c:v>
                </c:pt>
                <c:pt idx="1780">
                  <c:v>907.73900000000003</c:v>
                </c:pt>
                <c:pt idx="1781">
                  <c:v>906.23800000000006</c:v>
                </c:pt>
                <c:pt idx="1782">
                  <c:v>904.73699999999997</c:v>
                </c:pt>
                <c:pt idx="1783">
                  <c:v>903.23500000000001</c:v>
                </c:pt>
                <c:pt idx="1784">
                  <c:v>901.73400000000004</c:v>
                </c:pt>
                <c:pt idx="1785">
                  <c:v>900.23199999999997</c:v>
                </c:pt>
                <c:pt idx="1786">
                  <c:v>898.72900000000004</c:v>
                </c:pt>
                <c:pt idx="1787">
                  <c:v>897.226</c:v>
                </c:pt>
                <c:pt idx="1788">
                  <c:v>895.72400000000005</c:v>
                </c:pt>
                <c:pt idx="1789">
                  <c:v>894.22</c:v>
                </c:pt>
                <c:pt idx="1790">
                  <c:v>892.71699999999998</c:v>
                </c:pt>
                <c:pt idx="1791">
                  <c:v>891.21299999999997</c:v>
                </c:pt>
                <c:pt idx="1792">
                  <c:v>889.70899999999995</c:v>
                </c:pt>
                <c:pt idx="1793">
                  <c:v>888.20500000000004</c:v>
                </c:pt>
                <c:pt idx="1794">
                  <c:v>886.7</c:v>
                </c:pt>
                <c:pt idx="1795">
                  <c:v>885.19500000000005</c:v>
                </c:pt>
                <c:pt idx="1796">
                  <c:v>883.69</c:v>
                </c:pt>
                <c:pt idx="1797">
                  <c:v>882.18499999999995</c:v>
                </c:pt>
                <c:pt idx="1798">
                  <c:v>880.67899999999997</c:v>
                </c:pt>
                <c:pt idx="1799">
                  <c:v>879.173</c:v>
                </c:pt>
                <c:pt idx="1800">
                  <c:v>877.66700000000003</c:v>
                </c:pt>
                <c:pt idx="1801">
                  <c:v>876.16</c:v>
                </c:pt>
                <c:pt idx="1802">
                  <c:v>874.65300000000002</c:v>
                </c:pt>
                <c:pt idx="1803">
                  <c:v>873.14599999999996</c:v>
                </c:pt>
                <c:pt idx="1804">
                  <c:v>871.63900000000001</c:v>
                </c:pt>
                <c:pt idx="1805">
                  <c:v>870.13099999999997</c:v>
                </c:pt>
                <c:pt idx="1806">
                  <c:v>868.62300000000005</c:v>
                </c:pt>
                <c:pt idx="1807">
                  <c:v>867.11500000000001</c:v>
                </c:pt>
                <c:pt idx="1808">
                  <c:v>865.60699999999997</c:v>
                </c:pt>
                <c:pt idx="1809">
                  <c:v>864.09799999999996</c:v>
                </c:pt>
                <c:pt idx="1810">
                  <c:v>862.58900000000006</c:v>
                </c:pt>
                <c:pt idx="1811">
                  <c:v>861.08</c:v>
                </c:pt>
                <c:pt idx="1812">
                  <c:v>859.57</c:v>
                </c:pt>
                <c:pt idx="1813">
                  <c:v>858.06</c:v>
                </c:pt>
                <c:pt idx="1814">
                  <c:v>856.55</c:v>
                </c:pt>
                <c:pt idx="1815">
                  <c:v>855.04</c:v>
                </c:pt>
                <c:pt idx="1816">
                  <c:v>853.529</c:v>
                </c:pt>
                <c:pt idx="1817">
                  <c:v>852.01800000000003</c:v>
                </c:pt>
                <c:pt idx="1818">
                  <c:v>850.50699999999995</c:v>
                </c:pt>
                <c:pt idx="1819">
                  <c:v>848.995</c:v>
                </c:pt>
                <c:pt idx="1820">
                  <c:v>847.48400000000004</c:v>
                </c:pt>
                <c:pt idx="1821">
                  <c:v>845.971</c:v>
                </c:pt>
                <c:pt idx="1822">
                  <c:v>844.45899999999995</c:v>
                </c:pt>
                <c:pt idx="1823">
                  <c:v>842.94600000000003</c:v>
                </c:pt>
                <c:pt idx="1824">
                  <c:v>841.43399999999997</c:v>
                </c:pt>
                <c:pt idx="1825">
                  <c:v>839.92</c:v>
                </c:pt>
                <c:pt idx="1826">
                  <c:v>838.40700000000004</c:v>
                </c:pt>
                <c:pt idx="1827">
                  <c:v>836.89300000000003</c:v>
                </c:pt>
                <c:pt idx="1828">
                  <c:v>835.37900000000002</c:v>
                </c:pt>
                <c:pt idx="1829">
                  <c:v>833.86500000000001</c:v>
                </c:pt>
                <c:pt idx="1830">
                  <c:v>832.35</c:v>
                </c:pt>
                <c:pt idx="1831">
                  <c:v>830.83600000000001</c:v>
                </c:pt>
                <c:pt idx="1832">
                  <c:v>829.32</c:v>
                </c:pt>
                <c:pt idx="1833">
                  <c:v>827.80499999999995</c:v>
                </c:pt>
                <c:pt idx="1834">
                  <c:v>826.28899999999999</c:v>
                </c:pt>
                <c:pt idx="1835">
                  <c:v>824.77300000000002</c:v>
                </c:pt>
                <c:pt idx="1836">
                  <c:v>823.25699999999995</c:v>
                </c:pt>
                <c:pt idx="1837">
                  <c:v>821.74099999999999</c:v>
                </c:pt>
                <c:pt idx="1838">
                  <c:v>820.22400000000005</c:v>
                </c:pt>
                <c:pt idx="1839">
                  <c:v>818.70699999999999</c:v>
                </c:pt>
                <c:pt idx="1840">
                  <c:v>817.18899999999996</c:v>
                </c:pt>
                <c:pt idx="1841">
                  <c:v>815.67200000000003</c:v>
                </c:pt>
                <c:pt idx="1842">
                  <c:v>814.154</c:v>
                </c:pt>
                <c:pt idx="1843">
                  <c:v>812.63599999999997</c:v>
                </c:pt>
                <c:pt idx="1844">
                  <c:v>811.11699999999996</c:v>
                </c:pt>
                <c:pt idx="1845">
                  <c:v>809.59900000000005</c:v>
                </c:pt>
                <c:pt idx="1846">
                  <c:v>808.07899999999995</c:v>
                </c:pt>
                <c:pt idx="1847">
                  <c:v>806.56</c:v>
                </c:pt>
                <c:pt idx="1848">
                  <c:v>805.04100000000005</c:v>
                </c:pt>
                <c:pt idx="1849">
                  <c:v>803.52099999999996</c:v>
                </c:pt>
                <c:pt idx="1850">
                  <c:v>802.00099999999998</c:v>
                </c:pt>
                <c:pt idx="1851">
                  <c:v>800.48</c:v>
                </c:pt>
                <c:pt idx="1852">
                  <c:v>798.95899999999995</c:v>
                </c:pt>
                <c:pt idx="1853">
                  <c:v>797.43899999999996</c:v>
                </c:pt>
                <c:pt idx="1854">
                  <c:v>795.91700000000003</c:v>
                </c:pt>
                <c:pt idx="1855">
                  <c:v>794.39599999999996</c:v>
                </c:pt>
                <c:pt idx="1856">
                  <c:v>792.87400000000002</c:v>
                </c:pt>
                <c:pt idx="1857">
                  <c:v>791.35199999999998</c:v>
                </c:pt>
                <c:pt idx="1858">
                  <c:v>789.82899999999995</c:v>
                </c:pt>
                <c:pt idx="1859">
                  <c:v>788.30700000000002</c:v>
                </c:pt>
                <c:pt idx="1860">
                  <c:v>786.78399999999999</c:v>
                </c:pt>
                <c:pt idx="1861">
                  <c:v>785.26099999999997</c:v>
                </c:pt>
                <c:pt idx="1862">
                  <c:v>783.73699999999997</c:v>
                </c:pt>
                <c:pt idx="1863">
                  <c:v>782.21299999999997</c:v>
                </c:pt>
                <c:pt idx="1864">
                  <c:v>780.68899999999996</c:v>
                </c:pt>
                <c:pt idx="1865">
                  <c:v>779.16499999999996</c:v>
                </c:pt>
                <c:pt idx="1866">
                  <c:v>777.64</c:v>
                </c:pt>
                <c:pt idx="1867">
                  <c:v>776.11500000000001</c:v>
                </c:pt>
                <c:pt idx="1868">
                  <c:v>774.59</c:v>
                </c:pt>
                <c:pt idx="1869">
                  <c:v>773.06500000000005</c:v>
                </c:pt>
                <c:pt idx="1870">
                  <c:v>771.53899999999999</c:v>
                </c:pt>
                <c:pt idx="1871">
                  <c:v>770.01300000000003</c:v>
                </c:pt>
                <c:pt idx="1872">
                  <c:v>768.48699999999997</c:v>
                </c:pt>
                <c:pt idx="1873">
                  <c:v>766.96</c:v>
                </c:pt>
                <c:pt idx="1874">
                  <c:v>765.43299999999999</c:v>
                </c:pt>
                <c:pt idx="1875">
                  <c:v>763.90599999999995</c:v>
                </c:pt>
                <c:pt idx="1876">
                  <c:v>762.37900000000002</c:v>
                </c:pt>
                <c:pt idx="1877">
                  <c:v>760.851</c:v>
                </c:pt>
                <c:pt idx="1878">
                  <c:v>759.32299999999998</c:v>
                </c:pt>
                <c:pt idx="1879">
                  <c:v>757.79499999999996</c:v>
                </c:pt>
                <c:pt idx="1880">
                  <c:v>756.26599999999996</c:v>
                </c:pt>
                <c:pt idx="1881">
                  <c:v>754.73699999999997</c:v>
                </c:pt>
                <c:pt idx="1882">
                  <c:v>753.20799999999997</c:v>
                </c:pt>
                <c:pt idx="1883">
                  <c:v>751.67899999999997</c:v>
                </c:pt>
                <c:pt idx="1884">
                  <c:v>750.149</c:v>
                </c:pt>
                <c:pt idx="1885">
                  <c:v>748.61900000000003</c:v>
                </c:pt>
                <c:pt idx="1886">
                  <c:v>747.08900000000006</c:v>
                </c:pt>
                <c:pt idx="1887">
                  <c:v>745.55799999999999</c:v>
                </c:pt>
                <c:pt idx="1888">
                  <c:v>744.02700000000004</c:v>
                </c:pt>
                <c:pt idx="1889">
                  <c:v>742.49599999999998</c:v>
                </c:pt>
                <c:pt idx="1890">
                  <c:v>740.96500000000003</c:v>
                </c:pt>
                <c:pt idx="1891">
                  <c:v>739.43299999999999</c:v>
                </c:pt>
                <c:pt idx="1892">
                  <c:v>737.90099999999995</c:v>
                </c:pt>
                <c:pt idx="1893">
                  <c:v>736.36900000000003</c:v>
                </c:pt>
                <c:pt idx="1894">
                  <c:v>734.83699999999999</c:v>
                </c:pt>
                <c:pt idx="1895">
                  <c:v>733.30399999999997</c:v>
                </c:pt>
                <c:pt idx="1896">
                  <c:v>731.77099999999996</c:v>
                </c:pt>
                <c:pt idx="1897">
                  <c:v>730.23699999999997</c:v>
                </c:pt>
                <c:pt idx="1898">
                  <c:v>728.70399999999995</c:v>
                </c:pt>
                <c:pt idx="1899">
                  <c:v>727.17</c:v>
                </c:pt>
                <c:pt idx="1900">
                  <c:v>725.63599999999997</c:v>
                </c:pt>
                <c:pt idx="1901">
                  <c:v>724.101</c:v>
                </c:pt>
                <c:pt idx="1902">
                  <c:v>722.56600000000003</c:v>
                </c:pt>
                <c:pt idx="1903">
                  <c:v>721.03099999999995</c:v>
                </c:pt>
                <c:pt idx="1904">
                  <c:v>719.49599999999998</c:v>
                </c:pt>
                <c:pt idx="1905">
                  <c:v>717.96</c:v>
                </c:pt>
                <c:pt idx="1906">
                  <c:v>716.42499999999995</c:v>
                </c:pt>
                <c:pt idx="1907">
                  <c:v>714.88800000000003</c:v>
                </c:pt>
                <c:pt idx="1908">
                  <c:v>713.35199999999998</c:v>
                </c:pt>
                <c:pt idx="1909">
                  <c:v>711.81500000000005</c:v>
                </c:pt>
                <c:pt idx="1910">
                  <c:v>710.27800000000002</c:v>
                </c:pt>
                <c:pt idx="1911">
                  <c:v>708.74099999999999</c:v>
                </c:pt>
                <c:pt idx="1912">
                  <c:v>707.20299999999997</c:v>
                </c:pt>
                <c:pt idx="1913">
                  <c:v>705.66499999999996</c:v>
                </c:pt>
                <c:pt idx="1914">
                  <c:v>704.12699999999995</c:v>
                </c:pt>
                <c:pt idx="1915">
                  <c:v>702.58900000000006</c:v>
                </c:pt>
                <c:pt idx="1916">
                  <c:v>701.05</c:v>
                </c:pt>
                <c:pt idx="1917">
                  <c:v>699.51099999999997</c:v>
                </c:pt>
                <c:pt idx="1918">
                  <c:v>697.97199999999998</c:v>
                </c:pt>
                <c:pt idx="1919">
                  <c:v>696.43200000000002</c:v>
                </c:pt>
                <c:pt idx="1920">
                  <c:v>694.89200000000005</c:v>
                </c:pt>
                <c:pt idx="1921">
                  <c:v>693.35199999999998</c:v>
                </c:pt>
                <c:pt idx="1922">
                  <c:v>691.81100000000004</c:v>
                </c:pt>
                <c:pt idx="1923">
                  <c:v>690.27099999999996</c:v>
                </c:pt>
                <c:pt idx="1924">
                  <c:v>688.73</c:v>
                </c:pt>
                <c:pt idx="1925">
                  <c:v>687.18799999999999</c:v>
                </c:pt>
                <c:pt idx="1926">
                  <c:v>685.64700000000005</c:v>
                </c:pt>
                <c:pt idx="1927">
                  <c:v>684.10500000000002</c:v>
                </c:pt>
                <c:pt idx="1928">
                  <c:v>682.56299999999999</c:v>
                </c:pt>
                <c:pt idx="1929">
                  <c:v>681.02</c:v>
                </c:pt>
                <c:pt idx="1930">
                  <c:v>679.47799999999995</c:v>
                </c:pt>
                <c:pt idx="1931">
                  <c:v>677.93499999999995</c:v>
                </c:pt>
                <c:pt idx="1932">
                  <c:v>676.39099999999996</c:v>
                </c:pt>
                <c:pt idx="1933">
                  <c:v>674.84799999999996</c:v>
                </c:pt>
                <c:pt idx="1934">
                  <c:v>673.30399999999997</c:v>
                </c:pt>
                <c:pt idx="1935">
                  <c:v>671.76</c:v>
                </c:pt>
                <c:pt idx="1936">
                  <c:v>670.21500000000003</c:v>
                </c:pt>
                <c:pt idx="1937">
                  <c:v>668.67</c:v>
                </c:pt>
                <c:pt idx="1938">
                  <c:v>667.125</c:v>
                </c:pt>
                <c:pt idx="1939">
                  <c:v>665.58</c:v>
                </c:pt>
                <c:pt idx="1940">
                  <c:v>664.03399999999999</c:v>
                </c:pt>
                <c:pt idx="1941">
                  <c:v>662.48900000000003</c:v>
                </c:pt>
                <c:pt idx="1942">
                  <c:v>660.94200000000001</c:v>
                </c:pt>
                <c:pt idx="1943">
                  <c:v>659.39599999999996</c:v>
                </c:pt>
                <c:pt idx="1944">
                  <c:v>657.84900000000005</c:v>
                </c:pt>
                <c:pt idx="1945">
                  <c:v>656.30200000000002</c:v>
                </c:pt>
                <c:pt idx="1946">
                  <c:v>654.755</c:v>
                </c:pt>
                <c:pt idx="1947">
                  <c:v>653.20699999999999</c:v>
                </c:pt>
                <c:pt idx="1948">
                  <c:v>651.65899999999999</c:v>
                </c:pt>
                <c:pt idx="1949">
                  <c:v>650.11099999999999</c:v>
                </c:pt>
                <c:pt idx="1950">
                  <c:v>648.56299999999999</c:v>
                </c:pt>
                <c:pt idx="1951">
                  <c:v>647.01400000000001</c:v>
                </c:pt>
                <c:pt idx="1952">
                  <c:v>645.46500000000003</c:v>
                </c:pt>
                <c:pt idx="1953">
                  <c:v>643.91600000000005</c:v>
                </c:pt>
                <c:pt idx="1954">
                  <c:v>642.36599999999999</c:v>
                </c:pt>
                <c:pt idx="1955">
                  <c:v>640.81600000000003</c:v>
                </c:pt>
                <c:pt idx="1956">
                  <c:v>639.26599999999996</c:v>
                </c:pt>
                <c:pt idx="1957">
                  <c:v>637.71600000000001</c:v>
                </c:pt>
                <c:pt idx="1958">
                  <c:v>636.16499999999996</c:v>
                </c:pt>
                <c:pt idx="1959">
                  <c:v>634.61400000000003</c:v>
                </c:pt>
                <c:pt idx="1960">
                  <c:v>633.06200000000001</c:v>
                </c:pt>
                <c:pt idx="1961">
                  <c:v>631.51099999999997</c:v>
                </c:pt>
                <c:pt idx="1962">
                  <c:v>629.95899999999995</c:v>
                </c:pt>
                <c:pt idx="1963">
                  <c:v>628.40700000000004</c:v>
                </c:pt>
                <c:pt idx="1964">
                  <c:v>626.85400000000004</c:v>
                </c:pt>
                <c:pt idx="1965">
                  <c:v>625.30200000000002</c:v>
                </c:pt>
                <c:pt idx="1966">
                  <c:v>623.74800000000005</c:v>
                </c:pt>
                <c:pt idx="1967">
                  <c:v>622.19500000000005</c:v>
                </c:pt>
                <c:pt idx="1968">
                  <c:v>620.64099999999996</c:v>
                </c:pt>
                <c:pt idx="1969">
                  <c:v>619.08799999999997</c:v>
                </c:pt>
                <c:pt idx="1970">
                  <c:v>617.53300000000002</c:v>
                </c:pt>
                <c:pt idx="1971">
                  <c:v>615.97900000000004</c:v>
                </c:pt>
                <c:pt idx="1972">
                  <c:v>614.42399999999998</c:v>
                </c:pt>
                <c:pt idx="1973">
                  <c:v>612.86900000000003</c:v>
                </c:pt>
                <c:pt idx="1974">
                  <c:v>611.31399999999996</c:v>
                </c:pt>
                <c:pt idx="1975">
                  <c:v>609.75800000000004</c:v>
                </c:pt>
                <c:pt idx="1976">
                  <c:v>608.202</c:v>
                </c:pt>
                <c:pt idx="1977">
                  <c:v>606.64599999999996</c:v>
                </c:pt>
                <c:pt idx="1978">
                  <c:v>605.08900000000006</c:v>
                </c:pt>
                <c:pt idx="1979">
                  <c:v>603.53300000000002</c:v>
                </c:pt>
                <c:pt idx="1980">
                  <c:v>601.97500000000002</c:v>
                </c:pt>
                <c:pt idx="1981">
                  <c:v>600.41800000000001</c:v>
                </c:pt>
                <c:pt idx="1982">
                  <c:v>598.86</c:v>
                </c:pt>
                <c:pt idx="1983">
                  <c:v>597.30200000000002</c:v>
                </c:pt>
                <c:pt idx="1984">
                  <c:v>595.74400000000003</c:v>
                </c:pt>
                <c:pt idx="1985">
                  <c:v>594.18600000000004</c:v>
                </c:pt>
                <c:pt idx="1986">
                  <c:v>592.62699999999995</c:v>
                </c:pt>
                <c:pt idx="1987">
                  <c:v>591.06799999999998</c:v>
                </c:pt>
                <c:pt idx="1988">
                  <c:v>589.50800000000004</c:v>
                </c:pt>
                <c:pt idx="1989">
                  <c:v>587.94899999999996</c:v>
                </c:pt>
                <c:pt idx="1990">
                  <c:v>586.38900000000001</c:v>
                </c:pt>
                <c:pt idx="1991">
                  <c:v>584.82799999999997</c:v>
                </c:pt>
                <c:pt idx="1992">
                  <c:v>583.26800000000003</c:v>
                </c:pt>
                <c:pt idx="1993">
                  <c:v>581.70699999999999</c:v>
                </c:pt>
                <c:pt idx="1994">
                  <c:v>580.14599999999996</c:v>
                </c:pt>
                <c:pt idx="1995">
                  <c:v>578.58399999999995</c:v>
                </c:pt>
                <c:pt idx="1996">
                  <c:v>577.02300000000002</c:v>
                </c:pt>
                <c:pt idx="1997">
                  <c:v>575.46100000000001</c:v>
                </c:pt>
                <c:pt idx="1998">
                  <c:v>573.89800000000002</c:v>
                </c:pt>
                <c:pt idx="1999">
                  <c:v>572.33600000000001</c:v>
                </c:pt>
                <c:pt idx="2000">
                  <c:v>570.77300000000002</c:v>
                </c:pt>
                <c:pt idx="2001">
                  <c:v>569.21</c:v>
                </c:pt>
                <c:pt idx="2002">
                  <c:v>567.64599999999996</c:v>
                </c:pt>
                <c:pt idx="2003">
                  <c:v>566.08199999999999</c:v>
                </c:pt>
                <c:pt idx="2004">
                  <c:v>564.51800000000003</c:v>
                </c:pt>
                <c:pt idx="2005">
                  <c:v>562.95399999999995</c:v>
                </c:pt>
                <c:pt idx="2006">
                  <c:v>561.38900000000001</c:v>
                </c:pt>
                <c:pt idx="2007">
                  <c:v>559.82399999999996</c:v>
                </c:pt>
                <c:pt idx="2008">
                  <c:v>558.25900000000001</c:v>
                </c:pt>
                <c:pt idx="2009">
                  <c:v>556.69399999999996</c:v>
                </c:pt>
                <c:pt idx="2010">
                  <c:v>555.12800000000004</c:v>
                </c:pt>
                <c:pt idx="2011">
                  <c:v>553.56200000000001</c:v>
                </c:pt>
                <c:pt idx="2012">
                  <c:v>551.995</c:v>
                </c:pt>
                <c:pt idx="2013">
                  <c:v>550.42899999999997</c:v>
                </c:pt>
                <c:pt idx="2014">
                  <c:v>548.86199999999997</c:v>
                </c:pt>
                <c:pt idx="2015">
                  <c:v>547.29399999999998</c:v>
                </c:pt>
                <c:pt idx="2016">
                  <c:v>545.72699999999998</c:v>
                </c:pt>
                <c:pt idx="2017">
                  <c:v>544.15899999999999</c:v>
                </c:pt>
                <c:pt idx="2018">
                  <c:v>542.59100000000001</c:v>
                </c:pt>
                <c:pt idx="2019">
                  <c:v>541.02200000000005</c:v>
                </c:pt>
                <c:pt idx="2020">
                  <c:v>539.45399999999995</c:v>
                </c:pt>
                <c:pt idx="2021">
                  <c:v>537.88499999999999</c:v>
                </c:pt>
                <c:pt idx="2022">
                  <c:v>536.31500000000005</c:v>
                </c:pt>
                <c:pt idx="2023">
                  <c:v>534.74599999999998</c:v>
                </c:pt>
                <c:pt idx="2024">
                  <c:v>533.17600000000004</c:v>
                </c:pt>
                <c:pt idx="2025">
                  <c:v>531.60599999999999</c:v>
                </c:pt>
                <c:pt idx="2026">
                  <c:v>530.03499999999997</c:v>
                </c:pt>
                <c:pt idx="2027">
                  <c:v>528.46400000000006</c:v>
                </c:pt>
                <c:pt idx="2028">
                  <c:v>526.89300000000003</c:v>
                </c:pt>
                <c:pt idx="2029">
                  <c:v>525.322</c:v>
                </c:pt>
                <c:pt idx="2030">
                  <c:v>523.75</c:v>
                </c:pt>
                <c:pt idx="2031">
                  <c:v>522.178</c:v>
                </c:pt>
                <c:pt idx="2032">
                  <c:v>520.60599999999999</c:v>
                </c:pt>
                <c:pt idx="2033">
                  <c:v>519.03399999999999</c:v>
                </c:pt>
                <c:pt idx="2034">
                  <c:v>517.46100000000001</c:v>
                </c:pt>
                <c:pt idx="2035">
                  <c:v>515.88800000000003</c:v>
                </c:pt>
                <c:pt idx="2036">
                  <c:v>514.31399999999996</c:v>
                </c:pt>
                <c:pt idx="2037">
                  <c:v>512.74099999999999</c:v>
                </c:pt>
                <c:pt idx="2038">
                  <c:v>511.16699999999997</c:v>
                </c:pt>
                <c:pt idx="2039">
                  <c:v>509.59199999999998</c:v>
                </c:pt>
                <c:pt idx="2040">
                  <c:v>508.01799999999997</c:v>
                </c:pt>
                <c:pt idx="2041">
                  <c:v>506.44299999999998</c:v>
                </c:pt>
                <c:pt idx="2042">
                  <c:v>504.86799999999999</c:v>
                </c:pt>
                <c:pt idx="2043">
                  <c:v>503.29199999999997</c:v>
                </c:pt>
                <c:pt idx="2044">
                  <c:v>501.71699999999998</c:v>
                </c:pt>
                <c:pt idx="2045">
                  <c:v>500.14100000000002</c:v>
                </c:pt>
                <c:pt idx="2046">
                  <c:v>498.56400000000002</c:v>
                </c:pt>
                <c:pt idx="2047">
                  <c:v>496.988</c:v>
                </c:pt>
                <c:pt idx="2048">
                  <c:v>495.411</c:v>
                </c:pt>
                <c:pt idx="2049">
                  <c:v>493.83300000000003</c:v>
                </c:pt>
                <c:pt idx="2050">
                  <c:v>492.25599999999997</c:v>
                </c:pt>
                <c:pt idx="2051">
                  <c:v>490.678</c:v>
                </c:pt>
                <c:pt idx="2052">
                  <c:v>489.1</c:v>
                </c:pt>
                <c:pt idx="2053">
                  <c:v>487.52199999999999</c:v>
                </c:pt>
                <c:pt idx="2054">
                  <c:v>485.94299999999998</c:v>
                </c:pt>
                <c:pt idx="2055">
                  <c:v>484.36399999999998</c:v>
                </c:pt>
                <c:pt idx="2056">
                  <c:v>482.78500000000003</c:v>
                </c:pt>
                <c:pt idx="2057">
                  <c:v>481.20499999999998</c:v>
                </c:pt>
                <c:pt idx="2058">
                  <c:v>479.625</c:v>
                </c:pt>
                <c:pt idx="2059">
                  <c:v>478.04500000000002</c:v>
                </c:pt>
                <c:pt idx="2060">
                  <c:v>476.464</c:v>
                </c:pt>
                <c:pt idx="2061">
                  <c:v>474.88400000000001</c:v>
                </c:pt>
                <c:pt idx="2062">
                  <c:v>473.303</c:v>
                </c:pt>
                <c:pt idx="2063">
                  <c:v>471.721</c:v>
                </c:pt>
                <c:pt idx="2064">
                  <c:v>470.14</c:v>
                </c:pt>
                <c:pt idx="2065">
                  <c:v>468.55799999999999</c:v>
                </c:pt>
                <c:pt idx="2066">
                  <c:v>466.97500000000002</c:v>
                </c:pt>
                <c:pt idx="2067">
                  <c:v>465.39299999999997</c:v>
                </c:pt>
                <c:pt idx="2068">
                  <c:v>463.81</c:v>
                </c:pt>
                <c:pt idx="2069">
                  <c:v>462.22699999999998</c:v>
                </c:pt>
                <c:pt idx="2070">
                  <c:v>460.64400000000001</c:v>
                </c:pt>
                <c:pt idx="2071">
                  <c:v>459.06</c:v>
                </c:pt>
                <c:pt idx="2072">
                  <c:v>457.476</c:v>
                </c:pt>
                <c:pt idx="2073">
                  <c:v>455.892</c:v>
                </c:pt>
                <c:pt idx="2074">
                  <c:v>454.30700000000002</c:v>
                </c:pt>
                <c:pt idx="2075">
                  <c:v>452.72199999999998</c:v>
                </c:pt>
                <c:pt idx="2076">
                  <c:v>451.137</c:v>
                </c:pt>
                <c:pt idx="2077">
                  <c:v>449.55099999999999</c:v>
                </c:pt>
                <c:pt idx="2078">
                  <c:v>447.96499999999997</c:v>
                </c:pt>
                <c:pt idx="2079">
                  <c:v>446.37900000000002</c:v>
                </c:pt>
                <c:pt idx="2080">
                  <c:v>444.79300000000001</c:v>
                </c:pt>
                <c:pt idx="2081">
                  <c:v>443.20600000000002</c:v>
                </c:pt>
                <c:pt idx="2082">
                  <c:v>441.61900000000003</c:v>
                </c:pt>
                <c:pt idx="2083">
                  <c:v>440.03199999999998</c:v>
                </c:pt>
                <c:pt idx="2084">
                  <c:v>438.44400000000002</c:v>
                </c:pt>
                <c:pt idx="2085">
                  <c:v>436.85700000000003</c:v>
                </c:pt>
                <c:pt idx="2086">
                  <c:v>435.26799999999997</c:v>
                </c:pt>
                <c:pt idx="2087">
                  <c:v>433.68</c:v>
                </c:pt>
                <c:pt idx="2088">
                  <c:v>432.09100000000001</c:v>
                </c:pt>
                <c:pt idx="2089">
                  <c:v>430.50200000000001</c:v>
                </c:pt>
                <c:pt idx="2090">
                  <c:v>428.91300000000001</c:v>
                </c:pt>
                <c:pt idx="2091">
                  <c:v>427.32299999999998</c:v>
                </c:pt>
                <c:pt idx="2092">
                  <c:v>425.733</c:v>
                </c:pt>
                <c:pt idx="2093">
                  <c:v>424.14299999999997</c:v>
                </c:pt>
                <c:pt idx="2094">
                  <c:v>422.55200000000002</c:v>
                </c:pt>
                <c:pt idx="2095">
                  <c:v>420.96199999999999</c:v>
                </c:pt>
                <c:pt idx="2096">
                  <c:v>419.37</c:v>
                </c:pt>
                <c:pt idx="2097">
                  <c:v>417.779</c:v>
                </c:pt>
                <c:pt idx="2098">
                  <c:v>416.18700000000001</c:v>
                </c:pt>
                <c:pt idx="2099">
                  <c:v>414.59500000000003</c:v>
                </c:pt>
                <c:pt idx="2100">
                  <c:v>413.00299999999999</c:v>
                </c:pt>
                <c:pt idx="2101">
                  <c:v>411.41</c:v>
                </c:pt>
                <c:pt idx="2102">
                  <c:v>409.81700000000001</c:v>
                </c:pt>
                <c:pt idx="2103">
                  <c:v>408.22399999999999</c:v>
                </c:pt>
                <c:pt idx="2104">
                  <c:v>406.63</c:v>
                </c:pt>
                <c:pt idx="2105">
                  <c:v>405.03699999999998</c:v>
                </c:pt>
                <c:pt idx="2106">
                  <c:v>403.44200000000001</c:v>
                </c:pt>
                <c:pt idx="2107">
                  <c:v>401.84800000000001</c:v>
                </c:pt>
                <c:pt idx="2108">
                  <c:v>400.25299999999999</c:v>
                </c:pt>
                <c:pt idx="2109">
                  <c:v>398.65800000000002</c:v>
                </c:pt>
                <c:pt idx="2110">
                  <c:v>397.06299999999999</c:v>
                </c:pt>
                <c:pt idx="2111">
                  <c:v>395.46699999999998</c:v>
                </c:pt>
                <c:pt idx="2112">
                  <c:v>393.87099999999998</c:v>
                </c:pt>
                <c:pt idx="2113">
                  <c:v>392.27499999999998</c:v>
                </c:pt>
                <c:pt idx="2114">
                  <c:v>390.67899999999997</c:v>
                </c:pt>
                <c:pt idx="2115">
                  <c:v>389.08199999999999</c:v>
                </c:pt>
                <c:pt idx="2116">
                  <c:v>387.48500000000001</c:v>
                </c:pt>
                <c:pt idx="2117">
                  <c:v>385.887</c:v>
                </c:pt>
                <c:pt idx="2118">
                  <c:v>384.29</c:v>
                </c:pt>
                <c:pt idx="2119">
                  <c:v>382.69200000000001</c:v>
                </c:pt>
                <c:pt idx="2120">
                  <c:v>381.09300000000002</c:v>
                </c:pt>
                <c:pt idx="2121">
                  <c:v>379.495</c:v>
                </c:pt>
                <c:pt idx="2122">
                  <c:v>377.89600000000002</c:v>
                </c:pt>
                <c:pt idx="2123">
                  <c:v>376.29599999999999</c:v>
                </c:pt>
                <c:pt idx="2124">
                  <c:v>374.697</c:v>
                </c:pt>
                <c:pt idx="2125">
                  <c:v>373.09699999999998</c:v>
                </c:pt>
                <c:pt idx="2126">
                  <c:v>371.49700000000001</c:v>
                </c:pt>
                <c:pt idx="2127">
                  <c:v>369.89699999999999</c:v>
                </c:pt>
                <c:pt idx="2128">
                  <c:v>368.29599999999999</c:v>
                </c:pt>
                <c:pt idx="2129">
                  <c:v>366.69499999999999</c:v>
                </c:pt>
                <c:pt idx="2130">
                  <c:v>365.09300000000002</c:v>
                </c:pt>
                <c:pt idx="2131">
                  <c:v>363.49200000000002</c:v>
                </c:pt>
                <c:pt idx="2132">
                  <c:v>361.89</c:v>
                </c:pt>
                <c:pt idx="2133">
                  <c:v>360.28800000000001</c:v>
                </c:pt>
                <c:pt idx="2134">
                  <c:v>358.685</c:v>
                </c:pt>
                <c:pt idx="2135">
                  <c:v>357.08199999999999</c:v>
                </c:pt>
                <c:pt idx="2136">
                  <c:v>355.47899999999998</c:v>
                </c:pt>
                <c:pt idx="2137">
                  <c:v>353.87599999999998</c:v>
                </c:pt>
                <c:pt idx="2138">
                  <c:v>352.27199999999999</c:v>
                </c:pt>
                <c:pt idx="2139">
                  <c:v>350.66800000000001</c:v>
                </c:pt>
                <c:pt idx="2140">
                  <c:v>349.06400000000002</c:v>
                </c:pt>
                <c:pt idx="2141">
                  <c:v>347.459</c:v>
                </c:pt>
                <c:pt idx="2142">
                  <c:v>345.85399999999998</c:v>
                </c:pt>
                <c:pt idx="2143">
                  <c:v>344.24900000000002</c:v>
                </c:pt>
                <c:pt idx="2144">
                  <c:v>342.64299999999997</c:v>
                </c:pt>
                <c:pt idx="2145">
                  <c:v>341.03699999999998</c:v>
                </c:pt>
                <c:pt idx="2146">
                  <c:v>339.43099999999998</c:v>
                </c:pt>
                <c:pt idx="2147">
                  <c:v>337.82499999999999</c:v>
                </c:pt>
                <c:pt idx="2148">
                  <c:v>336.21800000000002</c:v>
                </c:pt>
                <c:pt idx="2149">
                  <c:v>334.61099999999999</c:v>
                </c:pt>
                <c:pt idx="2150">
                  <c:v>333.00400000000002</c:v>
                </c:pt>
                <c:pt idx="2151">
                  <c:v>331.39600000000002</c:v>
                </c:pt>
                <c:pt idx="2152">
                  <c:v>329.78800000000001</c:v>
                </c:pt>
                <c:pt idx="2153">
                  <c:v>328.18</c:v>
                </c:pt>
                <c:pt idx="2154">
                  <c:v>326.57100000000003</c:v>
                </c:pt>
                <c:pt idx="2155">
                  <c:v>324.96199999999999</c:v>
                </c:pt>
                <c:pt idx="2156">
                  <c:v>323.35300000000001</c:v>
                </c:pt>
                <c:pt idx="2157">
                  <c:v>321.74400000000003</c:v>
                </c:pt>
                <c:pt idx="2158">
                  <c:v>320.13400000000001</c:v>
                </c:pt>
                <c:pt idx="2159">
                  <c:v>318.524</c:v>
                </c:pt>
                <c:pt idx="2160">
                  <c:v>316.91300000000001</c:v>
                </c:pt>
                <c:pt idx="2161">
                  <c:v>315.303</c:v>
                </c:pt>
                <c:pt idx="2162">
                  <c:v>313.69200000000001</c:v>
                </c:pt>
                <c:pt idx="2163">
                  <c:v>312.08</c:v>
                </c:pt>
                <c:pt idx="2164">
                  <c:v>310.46899999999999</c:v>
                </c:pt>
                <c:pt idx="2165">
                  <c:v>308.85700000000003</c:v>
                </c:pt>
                <c:pt idx="2166">
                  <c:v>307.245</c:v>
                </c:pt>
                <c:pt idx="2167">
                  <c:v>305.63200000000001</c:v>
                </c:pt>
                <c:pt idx="2168">
                  <c:v>304.01900000000001</c:v>
                </c:pt>
                <c:pt idx="2169">
                  <c:v>302.40600000000001</c:v>
                </c:pt>
                <c:pt idx="2170">
                  <c:v>300.79300000000001</c:v>
                </c:pt>
                <c:pt idx="2171">
                  <c:v>299.17899999999997</c:v>
                </c:pt>
                <c:pt idx="2172">
                  <c:v>297.565</c:v>
                </c:pt>
                <c:pt idx="2173">
                  <c:v>295.95100000000002</c:v>
                </c:pt>
                <c:pt idx="2174">
                  <c:v>294.33600000000001</c:v>
                </c:pt>
                <c:pt idx="2175">
                  <c:v>292.721</c:v>
                </c:pt>
                <c:pt idx="2176">
                  <c:v>291.10599999999999</c:v>
                </c:pt>
                <c:pt idx="2177">
                  <c:v>289.49</c:v>
                </c:pt>
                <c:pt idx="2178">
                  <c:v>287.875</c:v>
                </c:pt>
                <c:pt idx="2179">
                  <c:v>286.25799999999998</c:v>
                </c:pt>
                <c:pt idx="2180">
                  <c:v>284.642</c:v>
                </c:pt>
                <c:pt idx="2181">
                  <c:v>283.02499999999998</c:v>
                </c:pt>
                <c:pt idx="2182">
                  <c:v>281.40800000000002</c:v>
                </c:pt>
                <c:pt idx="2183">
                  <c:v>279.791</c:v>
                </c:pt>
                <c:pt idx="2184">
                  <c:v>278.173</c:v>
                </c:pt>
                <c:pt idx="2185">
                  <c:v>276.55500000000001</c:v>
                </c:pt>
                <c:pt idx="2186">
                  <c:v>274.93700000000001</c:v>
                </c:pt>
                <c:pt idx="2187">
                  <c:v>273.31799999999998</c:v>
                </c:pt>
                <c:pt idx="2188">
                  <c:v>271.69900000000001</c:v>
                </c:pt>
                <c:pt idx="2189">
                  <c:v>270.08</c:v>
                </c:pt>
                <c:pt idx="2190">
                  <c:v>268.45999999999998</c:v>
                </c:pt>
                <c:pt idx="2191">
                  <c:v>266.84100000000001</c:v>
                </c:pt>
                <c:pt idx="2192">
                  <c:v>265.221</c:v>
                </c:pt>
                <c:pt idx="2193">
                  <c:v>263.60000000000002</c:v>
                </c:pt>
                <c:pt idx="2194">
                  <c:v>261.97899999999998</c:v>
                </c:pt>
                <c:pt idx="2195">
                  <c:v>260.358</c:v>
                </c:pt>
                <c:pt idx="2196">
                  <c:v>258.73700000000002</c:v>
                </c:pt>
                <c:pt idx="2197">
                  <c:v>257.11500000000001</c:v>
                </c:pt>
                <c:pt idx="2198">
                  <c:v>255.49299999999999</c:v>
                </c:pt>
                <c:pt idx="2199">
                  <c:v>253.87100000000001</c:v>
                </c:pt>
                <c:pt idx="2200">
                  <c:v>252.24799999999999</c:v>
                </c:pt>
                <c:pt idx="2201">
                  <c:v>250.626</c:v>
                </c:pt>
                <c:pt idx="2202">
                  <c:v>249.00200000000001</c:v>
                </c:pt>
                <c:pt idx="2203">
                  <c:v>247.37899999999999</c:v>
                </c:pt>
                <c:pt idx="2204">
                  <c:v>245.755</c:v>
                </c:pt>
                <c:pt idx="2205">
                  <c:v>244.131</c:v>
                </c:pt>
                <c:pt idx="2206">
                  <c:v>242.50700000000001</c:v>
                </c:pt>
                <c:pt idx="2207">
                  <c:v>240.88200000000001</c:v>
                </c:pt>
                <c:pt idx="2208">
                  <c:v>239.25700000000001</c:v>
                </c:pt>
                <c:pt idx="2209">
                  <c:v>237.631</c:v>
                </c:pt>
                <c:pt idx="2210">
                  <c:v>236.006</c:v>
                </c:pt>
                <c:pt idx="2211">
                  <c:v>234.38</c:v>
                </c:pt>
                <c:pt idx="2212">
                  <c:v>232.75399999999999</c:v>
                </c:pt>
                <c:pt idx="2213">
                  <c:v>231.12700000000001</c:v>
                </c:pt>
                <c:pt idx="2214">
                  <c:v>229.5</c:v>
                </c:pt>
                <c:pt idx="2215">
                  <c:v>227.87299999999999</c:v>
                </c:pt>
                <c:pt idx="2216">
                  <c:v>226.245</c:v>
                </c:pt>
                <c:pt idx="2217">
                  <c:v>224.61799999999999</c:v>
                </c:pt>
                <c:pt idx="2218">
                  <c:v>222.99</c:v>
                </c:pt>
                <c:pt idx="2219">
                  <c:v>221.36099999999999</c:v>
                </c:pt>
                <c:pt idx="2220">
                  <c:v>219.732</c:v>
                </c:pt>
                <c:pt idx="2221">
                  <c:v>218.10300000000001</c:v>
                </c:pt>
                <c:pt idx="2222">
                  <c:v>216.47399999999999</c:v>
                </c:pt>
                <c:pt idx="2223">
                  <c:v>214.84399999999999</c:v>
                </c:pt>
                <c:pt idx="2224">
                  <c:v>213.214</c:v>
                </c:pt>
                <c:pt idx="2225">
                  <c:v>211.584</c:v>
                </c:pt>
                <c:pt idx="2226">
                  <c:v>209.95400000000001</c:v>
                </c:pt>
                <c:pt idx="2227">
                  <c:v>208.32300000000001</c:v>
                </c:pt>
                <c:pt idx="2228">
                  <c:v>206.69200000000001</c:v>
                </c:pt>
                <c:pt idx="2229">
                  <c:v>205.06</c:v>
                </c:pt>
                <c:pt idx="2230">
                  <c:v>203.428</c:v>
                </c:pt>
                <c:pt idx="2231">
                  <c:v>201.79599999999999</c:v>
                </c:pt>
                <c:pt idx="2232">
                  <c:v>200.16399999999999</c:v>
                </c:pt>
                <c:pt idx="2233">
                  <c:v>198.53100000000001</c:v>
                </c:pt>
                <c:pt idx="2234">
                  <c:v>196.898</c:v>
                </c:pt>
                <c:pt idx="2235">
                  <c:v>195.26499999999999</c:v>
                </c:pt>
                <c:pt idx="2236">
                  <c:v>193.631</c:v>
                </c:pt>
                <c:pt idx="2237">
                  <c:v>191.99700000000001</c:v>
                </c:pt>
                <c:pt idx="2238">
                  <c:v>190.363</c:v>
                </c:pt>
                <c:pt idx="2239">
                  <c:v>188.72800000000001</c:v>
                </c:pt>
                <c:pt idx="2240">
                  <c:v>187.09299999999999</c:v>
                </c:pt>
                <c:pt idx="2241">
                  <c:v>185.458</c:v>
                </c:pt>
                <c:pt idx="2242">
                  <c:v>183.822</c:v>
                </c:pt>
                <c:pt idx="2243">
                  <c:v>182.18700000000001</c:v>
                </c:pt>
                <c:pt idx="2244">
                  <c:v>180.55</c:v>
                </c:pt>
                <c:pt idx="2245">
                  <c:v>178.91399999999999</c:v>
                </c:pt>
                <c:pt idx="2246">
                  <c:v>177.27699999999999</c:v>
                </c:pt>
                <c:pt idx="2247">
                  <c:v>175.64</c:v>
                </c:pt>
                <c:pt idx="2248">
                  <c:v>174.00299999999999</c:v>
                </c:pt>
                <c:pt idx="2249">
                  <c:v>172.36500000000001</c:v>
                </c:pt>
                <c:pt idx="2250">
                  <c:v>170.727</c:v>
                </c:pt>
                <c:pt idx="2251">
                  <c:v>169.089</c:v>
                </c:pt>
                <c:pt idx="2252">
                  <c:v>167.45</c:v>
                </c:pt>
                <c:pt idx="2253">
                  <c:v>165.81100000000001</c:v>
                </c:pt>
                <c:pt idx="2254">
                  <c:v>164.172</c:v>
                </c:pt>
                <c:pt idx="2255">
                  <c:v>162.53200000000001</c:v>
                </c:pt>
                <c:pt idx="2256">
                  <c:v>160.893</c:v>
                </c:pt>
                <c:pt idx="2257">
                  <c:v>159.25200000000001</c:v>
                </c:pt>
                <c:pt idx="2258">
                  <c:v>157.61199999999999</c:v>
                </c:pt>
                <c:pt idx="2259">
                  <c:v>155.971</c:v>
                </c:pt>
                <c:pt idx="2260">
                  <c:v>154.33000000000001</c:v>
                </c:pt>
                <c:pt idx="2261">
                  <c:v>152.68899999999999</c:v>
                </c:pt>
                <c:pt idx="2262">
                  <c:v>151.047</c:v>
                </c:pt>
                <c:pt idx="2263">
                  <c:v>149.405</c:v>
                </c:pt>
                <c:pt idx="2264">
                  <c:v>147.762</c:v>
                </c:pt>
                <c:pt idx="2265">
                  <c:v>146.12</c:v>
                </c:pt>
                <c:pt idx="2266">
                  <c:v>144.477</c:v>
                </c:pt>
                <c:pt idx="2267">
                  <c:v>142.834</c:v>
                </c:pt>
                <c:pt idx="2268">
                  <c:v>141.19</c:v>
                </c:pt>
                <c:pt idx="2269">
                  <c:v>139.54599999999999</c:v>
                </c:pt>
                <c:pt idx="2270">
                  <c:v>137.90199999999999</c:v>
                </c:pt>
                <c:pt idx="2271">
                  <c:v>136.25700000000001</c:v>
                </c:pt>
                <c:pt idx="2272">
                  <c:v>134.61199999999999</c:v>
                </c:pt>
                <c:pt idx="2273">
                  <c:v>132.96700000000001</c:v>
                </c:pt>
                <c:pt idx="2274">
                  <c:v>131.322</c:v>
                </c:pt>
                <c:pt idx="2275">
                  <c:v>129.67599999999999</c:v>
                </c:pt>
                <c:pt idx="2276">
                  <c:v>128.03</c:v>
                </c:pt>
                <c:pt idx="2277">
                  <c:v>126.383</c:v>
                </c:pt>
                <c:pt idx="2278">
                  <c:v>124.73699999999999</c:v>
                </c:pt>
                <c:pt idx="2279">
                  <c:v>123.09</c:v>
                </c:pt>
                <c:pt idx="2280">
                  <c:v>121.44199999999999</c:v>
                </c:pt>
                <c:pt idx="2281">
                  <c:v>119.795</c:v>
                </c:pt>
                <c:pt idx="2282">
                  <c:v>118.14700000000001</c:v>
                </c:pt>
                <c:pt idx="2283">
                  <c:v>116.498</c:v>
                </c:pt>
                <c:pt idx="2284">
                  <c:v>114.85</c:v>
                </c:pt>
                <c:pt idx="2285">
                  <c:v>113.20099999999999</c:v>
                </c:pt>
                <c:pt idx="2286">
                  <c:v>111.55200000000001</c:v>
                </c:pt>
                <c:pt idx="2287">
                  <c:v>109.902</c:v>
                </c:pt>
                <c:pt idx="2288">
                  <c:v>108.252</c:v>
                </c:pt>
                <c:pt idx="2289">
                  <c:v>106.602</c:v>
                </c:pt>
                <c:pt idx="2290">
                  <c:v>104.952</c:v>
                </c:pt>
                <c:pt idx="2291">
                  <c:v>103.301</c:v>
                </c:pt>
                <c:pt idx="2292">
                  <c:v>101.65</c:v>
                </c:pt>
              </c:numCache>
            </c:numRef>
          </c:xVal>
          <c:yVal>
            <c:numRef>
              <c:f>'older orange'!$J$2:$J$2294</c:f>
              <c:numCache>
                <c:formatCode>General</c:formatCode>
                <c:ptCount val="2293"/>
                <c:pt idx="0">
                  <c:v>70.1541</c:v>
                </c:pt>
                <c:pt idx="1">
                  <c:v>70.1541</c:v>
                </c:pt>
                <c:pt idx="2">
                  <c:v>56.566699999999997</c:v>
                </c:pt>
                <c:pt idx="3">
                  <c:v>63.344299999999997</c:v>
                </c:pt>
                <c:pt idx="4">
                  <c:v>79.167500000000004</c:v>
                </c:pt>
                <c:pt idx="5">
                  <c:v>65.585300000000004</c:v>
                </c:pt>
                <c:pt idx="6">
                  <c:v>67.835800000000006</c:v>
                </c:pt>
                <c:pt idx="7">
                  <c:v>65.563900000000004</c:v>
                </c:pt>
                <c:pt idx="8">
                  <c:v>65.553299999999993</c:v>
                </c:pt>
                <c:pt idx="9">
                  <c:v>67.802700000000002</c:v>
                </c:pt>
                <c:pt idx="10">
                  <c:v>76.830500000000001</c:v>
                </c:pt>
                <c:pt idx="11">
                  <c:v>74.558700000000002</c:v>
                </c:pt>
                <c:pt idx="12">
                  <c:v>47.438699999999997</c:v>
                </c:pt>
                <c:pt idx="13">
                  <c:v>60.982700000000001</c:v>
                </c:pt>
                <c:pt idx="14">
                  <c:v>72.263999999999996</c:v>
                </c:pt>
                <c:pt idx="15">
                  <c:v>72.252200000000002</c:v>
                </c:pt>
                <c:pt idx="16">
                  <c:v>85.785600000000002</c:v>
                </c:pt>
                <c:pt idx="17">
                  <c:v>69.971599999999995</c:v>
                </c:pt>
                <c:pt idx="18">
                  <c:v>85.757599999999996</c:v>
                </c:pt>
                <c:pt idx="19">
                  <c:v>74.461600000000004</c:v>
                </c:pt>
                <c:pt idx="20">
                  <c:v>78.961600000000004</c:v>
                </c:pt>
                <c:pt idx="21">
                  <c:v>58.647599999999997</c:v>
                </c:pt>
                <c:pt idx="22">
                  <c:v>60.8934</c:v>
                </c:pt>
                <c:pt idx="23">
                  <c:v>67.648300000000006</c:v>
                </c:pt>
                <c:pt idx="24">
                  <c:v>78.9101</c:v>
                </c:pt>
                <c:pt idx="25">
                  <c:v>85.659899999999993</c:v>
                </c:pt>
                <c:pt idx="26">
                  <c:v>51.838299999999997</c:v>
                </c:pt>
                <c:pt idx="27">
                  <c:v>63.097200000000001</c:v>
                </c:pt>
                <c:pt idx="28">
                  <c:v>76.605599999999995</c:v>
                </c:pt>
                <c:pt idx="29">
                  <c:v>69.834900000000005</c:v>
                </c:pt>
                <c:pt idx="30">
                  <c:v>76.580600000000004</c:v>
                </c:pt>
                <c:pt idx="31">
                  <c:v>72.064099999999996</c:v>
                </c:pt>
                <c:pt idx="32">
                  <c:v>81.058899999999994</c:v>
                </c:pt>
                <c:pt idx="33">
                  <c:v>72.040599999999998</c:v>
                </c:pt>
                <c:pt idx="34">
                  <c:v>51.770800000000001</c:v>
                </c:pt>
                <c:pt idx="35">
                  <c:v>72.017099999999999</c:v>
                </c:pt>
                <c:pt idx="36">
                  <c:v>72.005399999999995</c:v>
                </c:pt>
                <c:pt idx="37">
                  <c:v>76.493300000000005</c:v>
                </c:pt>
                <c:pt idx="38">
                  <c:v>62.984200000000001</c:v>
                </c:pt>
                <c:pt idx="39">
                  <c:v>65.222999999999999</c:v>
                </c:pt>
                <c:pt idx="40">
                  <c:v>65.212299999999999</c:v>
                </c:pt>
                <c:pt idx="41">
                  <c:v>67.45</c:v>
                </c:pt>
                <c:pt idx="42">
                  <c:v>69.686999999999998</c:v>
                </c:pt>
                <c:pt idx="43">
                  <c:v>67.427999999999997</c:v>
                </c:pt>
                <c:pt idx="44">
                  <c:v>71.911500000000004</c:v>
                </c:pt>
                <c:pt idx="45">
                  <c:v>71.899799999999999</c:v>
                </c:pt>
                <c:pt idx="46">
                  <c:v>49.423000000000002</c:v>
                </c:pt>
                <c:pt idx="47">
                  <c:v>56.153399999999998</c:v>
                </c:pt>
                <c:pt idx="48">
                  <c:v>67.373099999999994</c:v>
                </c:pt>
                <c:pt idx="49">
                  <c:v>74.098299999999995</c:v>
                </c:pt>
                <c:pt idx="50">
                  <c:v>80.821299999999994</c:v>
                </c:pt>
                <c:pt idx="51">
                  <c:v>58.361400000000003</c:v>
                </c:pt>
                <c:pt idx="52">
                  <c:v>69.573400000000007</c:v>
                </c:pt>
                <c:pt idx="53">
                  <c:v>74.049899999999994</c:v>
                </c:pt>
                <c:pt idx="54">
                  <c:v>76.281400000000005</c:v>
                </c:pt>
                <c:pt idx="55">
                  <c:v>87.484999999999999</c:v>
                </c:pt>
                <c:pt idx="56">
                  <c:v>74.0137</c:v>
                </c:pt>
                <c:pt idx="57">
                  <c:v>76.244100000000003</c:v>
                </c:pt>
                <c:pt idx="58">
                  <c:v>60.536900000000003</c:v>
                </c:pt>
                <c:pt idx="59">
                  <c:v>67.252200000000002</c:v>
                </c:pt>
                <c:pt idx="60">
                  <c:v>64.999799999999993</c:v>
                </c:pt>
                <c:pt idx="61">
                  <c:v>71.712299999999999</c:v>
                </c:pt>
                <c:pt idx="62">
                  <c:v>56.016100000000002</c:v>
                </c:pt>
                <c:pt idx="63">
                  <c:v>71.688800000000001</c:v>
                </c:pt>
                <c:pt idx="64">
                  <c:v>69.437200000000004</c:v>
                </c:pt>
                <c:pt idx="65">
                  <c:v>69.425899999999999</c:v>
                </c:pt>
                <c:pt idx="66">
                  <c:v>78.371300000000005</c:v>
                </c:pt>
                <c:pt idx="67">
                  <c:v>76.119600000000005</c:v>
                </c:pt>
                <c:pt idx="68">
                  <c:v>60.438099999999999</c:v>
                </c:pt>
                <c:pt idx="69">
                  <c:v>53.713999999999999</c:v>
                </c:pt>
                <c:pt idx="70">
                  <c:v>64.893799999999999</c:v>
                </c:pt>
                <c:pt idx="71">
                  <c:v>46.984400000000001</c:v>
                </c:pt>
                <c:pt idx="72">
                  <c:v>67.109499999999997</c:v>
                </c:pt>
                <c:pt idx="73">
                  <c:v>69.3352</c:v>
                </c:pt>
                <c:pt idx="74">
                  <c:v>53.670099999999998</c:v>
                </c:pt>
                <c:pt idx="75">
                  <c:v>71.548400000000001</c:v>
                </c:pt>
                <c:pt idx="76">
                  <c:v>76.007800000000003</c:v>
                </c:pt>
                <c:pt idx="77">
                  <c:v>78.230500000000006</c:v>
                </c:pt>
                <c:pt idx="78">
                  <c:v>80.452500000000001</c:v>
                </c:pt>
                <c:pt idx="79">
                  <c:v>69.267200000000003</c:v>
                </c:pt>
                <c:pt idx="80">
                  <c:v>64.787800000000004</c:v>
                </c:pt>
                <c:pt idx="81">
                  <c:v>71.478300000000004</c:v>
                </c:pt>
                <c:pt idx="82">
                  <c:v>42.433300000000003</c:v>
                </c:pt>
                <c:pt idx="83">
                  <c:v>84.852699999999999</c:v>
                </c:pt>
                <c:pt idx="84">
                  <c:v>49.117199999999997</c:v>
                </c:pt>
                <c:pt idx="85">
                  <c:v>58.0381</c:v>
                </c:pt>
                <c:pt idx="86">
                  <c:v>71.419899999999998</c:v>
                </c:pt>
                <c:pt idx="87">
                  <c:v>60.250700000000002</c:v>
                </c:pt>
                <c:pt idx="88">
                  <c:v>60.2408</c:v>
                </c:pt>
                <c:pt idx="89">
                  <c:v>64.692499999999995</c:v>
                </c:pt>
                <c:pt idx="90">
                  <c:v>69.142799999999994</c:v>
                </c:pt>
                <c:pt idx="91">
                  <c:v>73.591499999999996</c:v>
                </c:pt>
                <c:pt idx="92">
                  <c:v>69.120099999999994</c:v>
                </c:pt>
                <c:pt idx="93">
                  <c:v>69.108800000000002</c:v>
                </c:pt>
                <c:pt idx="94">
                  <c:v>62.410699999999999</c:v>
                </c:pt>
                <c:pt idx="95">
                  <c:v>60.171900000000001</c:v>
                </c:pt>
                <c:pt idx="96">
                  <c:v>60.161999999999999</c:v>
                </c:pt>
                <c:pt idx="97">
                  <c:v>55.6965</c:v>
                </c:pt>
                <c:pt idx="98">
                  <c:v>60.142299999999999</c:v>
                </c:pt>
                <c:pt idx="99">
                  <c:v>73.4953</c:v>
                </c:pt>
                <c:pt idx="100">
                  <c:v>64.5762</c:v>
                </c:pt>
                <c:pt idx="101">
                  <c:v>57.886400000000002</c:v>
                </c:pt>
                <c:pt idx="102">
                  <c:v>73.459199999999996</c:v>
                </c:pt>
                <c:pt idx="103">
                  <c:v>75.672799999999995</c:v>
                </c:pt>
                <c:pt idx="104">
                  <c:v>57.857999999999997</c:v>
                </c:pt>
                <c:pt idx="105">
                  <c:v>53.398600000000002</c:v>
                </c:pt>
                <c:pt idx="106">
                  <c:v>64.512799999999999</c:v>
                </c:pt>
                <c:pt idx="107">
                  <c:v>51.1569</c:v>
                </c:pt>
                <c:pt idx="108">
                  <c:v>48.924700000000001</c:v>
                </c:pt>
                <c:pt idx="109">
                  <c:v>71.151600000000002</c:v>
                </c:pt>
                <c:pt idx="110">
                  <c:v>64.470500000000001</c:v>
                </c:pt>
                <c:pt idx="111">
                  <c:v>68.905500000000004</c:v>
                </c:pt>
                <c:pt idx="112">
                  <c:v>66.671800000000005</c:v>
                </c:pt>
                <c:pt idx="113">
                  <c:v>64.438900000000004</c:v>
                </c:pt>
                <c:pt idx="114">
                  <c:v>84.423299999999998</c:v>
                </c:pt>
                <c:pt idx="115">
                  <c:v>71.081699999999998</c:v>
                </c:pt>
                <c:pt idx="116">
                  <c:v>57.744399999999999</c:v>
                </c:pt>
                <c:pt idx="117">
                  <c:v>66.617199999999997</c:v>
                </c:pt>
                <c:pt idx="118">
                  <c:v>64.386099999999999</c:v>
                </c:pt>
                <c:pt idx="119">
                  <c:v>66.595399999999998</c:v>
                </c:pt>
                <c:pt idx="120">
                  <c:v>71.023499999999999</c:v>
                </c:pt>
                <c:pt idx="121">
                  <c:v>77.669200000000004</c:v>
                </c:pt>
                <c:pt idx="122">
                  <c:v>57.6877</c:v>
                </c:pt>
                <c:pt idx="123">
                  <c:v>62.115000000000002</c:v>
                </c:pt>
                <c:pt idx="124">
                  <c:v>64.322800000000001</c:v>
                </c:pt>
                <c:pt idx="125">
                  <c:v>66.53</c:v>
                </c:pt>
                <c:pt idx="126">
                  <c:v>50.997900000000001</c:v>
                </c:pt>
                <c:pt idx="127">
                  <c:v>59.857300000000002</c:v>
                </c:pt>
                <c:pt idx="128">
                  <c:v>70.930400000000006</c:v>
                </c:pt>
                <c:pt idx="129">
                  <c:v>59.837699999999998</c:v>
                </c:pt>
                <c:pt idx="130">
                  <c:v>77.554699999999997</c:v>
                </c:pt>
                <c:pt idx="131">
                  <c:v>59.818100000000001</c:v>
                </c:pt>
                <c:pt idx="132">
                  <c:v>64.238500000000002</c:v>
                </c:pt>
                <c:pt idx="133">
                  <c:v>46.509900000000002</c:v>
                </c:pt>
                <c:pt idx="134">
                  <c:v>64.217500000000001</c:v>
                </c:pt>
                <c:pt idx="135">
                  <c:v>81.919200000000004</c:v>
                </c:pt>
                <c:pt idx="136">
                  <c:v>75.264799999999994</c:v>
                </c:pt>
                <c:pt idx="137">
                  <c:v>53.119300000000003</c:v>
                </c:pt>
                <c:pt idx="138">
                  <c:v>66.388300000000001</c:v>
                </c:pt>
                <c:pt idx="139">
                  <c:v>53.101900000000001</c:v>
                </c:pt>
                <c:pt idx="140">
                  <c:v>73.003200000000007</c:v>
                </c:pt>
                <c:pt idx="141">
                  <c:v>66.355599999999995</c:v>
                </c:pt>
                <c:pt idx="142">
                  <c:v>53.075800000000001</c:v>
                </c:pt>
                <c:pt idx="143">
                  <c:v>66.3339</c:v>
                </c:pt>
                <c:pt idx="144">
                  <c:v>61.901400000000002</c:v>
                </c:pt>
                <c:pt idx="145">
                  <c:v>53.049700000000001</c:v>
                </c:pt>
                <c:pt idx="146">
                  <c:v>50.8309</c:v>
                </c:pt>
                <c:pt idx="147">
                  <c:v>75.129000000000005</c:v>
                </c:pt>
                <c:pt idx="148">
                  <c:v>57.4422</c:v>
                </c:pt>
                <c:pt idx="149">
                  <c:v>57.4328</c:v>
                </c:pt>
                <c:pt idx="150">
                  <c:v>57.423299999999998</c:v>
                </c:pt>
                <c:pt idx="151">
                  <c:v>50.789200000000001</c:v>
                </c:pt>
                <c:pt idx="152">
                  <c:v>57.404499999999999</c:v>
                </c:pt>
                <c:pt idx="153">
                  <c:v>50.772599999999997</c:v>
                </c:pt>
                <c:pt idx="154">
                  <c:v>61.799900000000001</c:v>
                </c:pt>
                <c:pt idx="155">
                  <c:v>70.616900000000001</c:v>
                </c:pt>
                <c:pt idx="156">
                  <c:v>52.954000000000001</c:v>
                </c:pt>
                <c:pt idx="157">
                  <c:v>63.975499999999997</c:v>
                </c:pt>
                <c:pt idx="158">
                  <c:v>59.553600000000003</c:v>
                </c:pt>
                <c:pt idx="159">
                  <c:v>70.570499999999996</c:v>
                </c:pt>
                <c:pt idx="160">
                  <c:v>57.329099999999997</c:v>
                </c:pt>
                <c:pt idx="161">
                  <c:v>63.933500000000002</c:v>
                </c:pt>
                <c:pt idx="162">
                  <c:v>70.535700000000006</c:v>
                </c:pt>
                <c:pt idx="163">
                  <c:v>50.6892</c:v>
                </c:pt>
                <c:pt idx="164">
                  <c:v>59.494999999999997</c:v>
                </c:pt>
                <c:pt idx="165">
                  <c:v>66.094700000000003</c:v>
                </c:pt>
                <c:pt idx="166">
                  <c:v>74.894999999999996</c:v>
                </c:pt>
                <c:pt idx="167">
                  <c:v>66.072999999999993</c:v>
                </c:pt>
                <c:pt idx="168">
                  <c:v>59.4559</c:v>
                </c:pt>
                <c:pt idx="169">
                  <c:v>68.253</c:v>
                </c:pt>
                <c:pt idx="170">
                  <c:v>55.033700000000003</c:v>
                </c:pt>
                <c:pt idx="171">
                  <c:v>50.622599999999998</c:v>
                </c:pt>
                <c:pt idx="172">
                  <c:v>52.814900000000002</c:v>
                </c:pt>
                <c:pt idx="173">
                  <c:v>41.805</c:v>
                </c:pt>
                <c:pt idx="174">
                  <c:v>59.397300000000001</c:v>
                </c:pt>
                <c:pt idx="175">
                  <c:v>50.589399999999998</c:v>
                </c:pt>
                <c:pt idx="176">
                  <c:v>61.576900000000002</c:v>
                </c:pt>
                <c:pt idx="177">
                  <c:v>57.169199999999996</c:v>
                </c:pt>
                <c:pt idx="178">
                  <c:v>46.167499999999997</c:v>
                </c:pt>
                <c:pt idx="179">
                  <c:v>39.5657</c:v>
                </c:pt>
                <c:pt idx="180">
                  <c:v>41.756900000000002</c:v>
                </c:pt>
                <c:pt idx="181">
                  <c:v>65.921099999999996</c:v>
                </c:pt>
                <c:pt idx="182">
                  <c:v>61.516199999999998</c:v>
                </c:pt>
                <c:pt idx="183">
                  <c:v>54.916200000000003</c:v>
                </c:pt>
                <c:pt idx="184">
                  <c:v>65.888599999999997</c:v>
                </c:pt>
                <c:pt idx="185">
                  <c:v>54.898099999999999</c:v>
                </c:pt>
                <c:pt idx="186">
                  <c:v>52.6935</c:v>
                </c:pt>
                <c:pt idx="187">
                  <c:v>59.270400000000002</c:v>
                </c:pt>
                <c:pt idx="188">
                  <c:v>59.2607</c:v>
                </c:pt>
                <c:pt idx="189">
                  <c:v>65.834400000000002</c:v>
                </c:pt>
                <c:pt idx="190">
                  <c:v>61.435299999999998</c:v>
                </c:pt>
                <c:pt idx="191">
                  <c:v>57.037700000000001</c:v>
                </c:pt>
                <c:pt idx="192">
                  <c:v>57.028300000000002</c:v>
                </c:pt>
                <c:pt idx="193">
                  <c:v>52.632800000000003</c:v>
                </c:pt>
                <c:pt idx="194">
                  <c:v>48.238799999999998</c:v>
                </c:pt>
                <c:pt idx="195">
                  <c:v>54.8078</c:v>
                </c:pt>
                <c:pt idx="196">
                  <c:v>54.7988</c:v>
                </c:pt>
                <c:pt idx="197">
                  <c:v>67.939400000000006</c:v>
                </c:pt>
                <c:pt idx="198">
                  <c:v>83.266800000000003</c:v>
                </c:pt>
                <c:pt idx="199">
                  <c:v>65.726100000000002</c:v>
                </c:pt>
                <c:pt idx="200">
                  <c:v>65.715299999999999</c:v>
                </c:pt>
                <c:pt idx="201">
                  <c:v>54.753700000000002</c:v>
                </c:pt>
                <c:pt idx="202">
                  <c:v>43.7958</c:v>
                </c:pt>
                <c:pt idx="203">
                  <c:v>54.735700000000001</c:v>
                </c:pt>
                <c:pt idx="204">
                  <c:v>70.050200000000004</c:v>
                </c:pt>
                <c:pt idx="205">
                  <c:v>41.5854</c:v>
                </c:pt>
                <c:pt idx="206">
                  <c:v>61.273699999999998</c:v>
                </c:pt>
                <c:pt idx="207">
                  <c:v>65.639600000000002</c:v>
                </c:pt>
                <c:pt idx="208">
                  <c:v>67.816400000000002</c:v>
                </c:pt>
                <c:pt idx="209">
                  <c:v>74.367000000000004</c:v>
                </c:pt>
                <c:pt idx="210">
                  <c:v>50.2988</c:v>
                </c:pt>
                <c:pt idx="211">
                  <c:v>43.730899999999998</c:v>
                </c:pt>
                <c:pt idx="212">
                  <c:v>61.213200000000001</c:v>
                </c:pt>
                <c:pt idx="213">
                  <c:v>56.831400000000002</c:v>
                </c:pt>
                <c:pt idx="214">
                  <c:v>59.0075</c:v>
                </c:pt>
                <c:pt idx="215">
                  <c:v>43.702100000000002</c:v>
                </c:pt>
                <c:pt idx="216">
                  <c:v>67.727099999999993</c:v>
                </c:pt>
                <c:pt idx="217">
                  <c:v>43.6877</c:v>
                </c:pt>
                <c:pt idx="218">
                  <c:v>52.416600000000003</c:v>
                </c:pt>
                <c:pt idx="219">
                  <c:v>56.775300000000001</c:v>
                </c:pt>
                <c:pt idx="220">
                  <c:v>52.399299999999997</c:v>
                </c:pt>
                <c:pt idx="221">
                  <c:v>56.756599999999999</c:v>
                </c:pt>
                <c:pt idx="222">
                  <c:v>54.564599999999999</c:v>
                </c:pt>
                <c:pt idx="223">
                  <c:v>56.7378</c:v>
                </c:pt>
                <c:pt idx="224">
                  <c:v>85.092699999999994</c:v>
                </c:pt>
                <c:pt idx="225">
                  <c:v>67.6267</c:v>
                </c:pt>
                <c:pt idx="226">
                  <c:v>69.796700000000001</c:v>
                </c:pt>
                <c:pt idx="227">
                  <c:v>47.9773</c:v>
                </c:pt>
                <c:pt idx="228">
                  <c:v>74.134500000000003</c:v>
                </c:pt>
                <c:pt idx="229">
                  <c:v>56.681699999999999</c:v>
                </c:pt>
                <c:pt idx="230">
                  <c:v>56.672400000000003</c:v>
                </c:pt>
                <c:pt idx="231">
                  <c:v>56.662999999999997</c:v>
                </c:pt>
                <c:pt idx="232">
                  <c:v>50.116700000000002</c:v>
                </c:pt>
                <c:pt idx="233">
                  <c:v>32.679400000000001</c:v>
                </c:pt>
                <c:pt idx="234">
                  <c:v>52.278500000000001</c:v>
                </c:pt>
                <c:pt idx="235">
                  <c:v>50.091900000000003</c:v>
                </c:pt>
                <c:pt idx="236">
                  <c:v>50.0837</c:v>
                </c:pt>
                <c:pt idx="237">
                  <c:v>69.670100000000005</c:v>
                </c:pt>
                <c:pt idx="238">
                  <c:v>52.244</c:v>
                </c:pt>
                <c:pt idx="239">
                  <c:v>50.058900000000001</c:v>
                </c:pt>
                <c:pt idx="240">
                  <c:v>63.107300000000002</c:v>
                </c:pt>
                <c:pt idx="241">
                  <c:v>67.448400000000007</c:v>
                </c:pt>
                <c:pt idx="242">
                  <c:v>67.437299999999993</c:v>
                </c:pt>
                <c:pt idx="243">
                  <c:v>65.251099999999994</c:v>
                </c:pt>
                <c:pt idx="244">
                  <c:v>63.0657</c:v>
                </c:pt>
                <c:pt idx="245">
                  <c:v>52.183700000000002</c:v>
                </c:pt>
                <c:pt idx="246">
                  <c:v>47.827100000000002</c:v>
                </c:pt>
                <c:pt idx="247">
                  <c:v>58.687199999999997</c:v>
                </c:pt>
                <c:pt idx="248">
                  <c:v>78.236699999999999</c:v>
                </c:pt>
                <c:pt idx="249">
                  <c:v>45.630600000000001</c:v>
                </c:pt>
                <c:pt idx="250">
                  <c:v>60.8307</c:v>
                </c:pt>
                <c:pt idx="251">
                  <c:v>52.131999999999998</c:v>
                </c:pt>
                <c:pt idx="252">
                  <c:v>62.982399999999998</c:v>
                </c:pt>
                <c:pt idx="253">
                  <c:v>58.629100000000001</c:v>
                </c:pt>
                <c:pt idx="254">
                  <c:v>58.619399999999999</c:v>
                </c:pt>
                <c:pt idx="255">
                  <c:v>65.121899999999997</c:v>
                </c:pt>
                <c:pt idx="256">
                  <c:v>60.770400000000002</c:v>
                </c:pt>
                <c:pt idx="257">
                  <c:v>47.740299999999998</c:v>
                </c:pt>
                <c:pt idx="258">
                  <c:v>45.562800000000003</c:v>
                </c:pt>
                <c:pt idx="259">
                  <c:v>52.063099999999999</c:v>
                </c:pt>
                <c:pt idx="260">
                  <c:v>43.378799999999998</c:v>
                </c:pt>
                <c:pt idx="261">
                  <c:v>65.057400000000001</c:v>
                </c:pt>
                <c:pt idx="262">
                  <c:v>41.196199999999997</c:v>
                </c:pt>
                <c:pt idx="263">
                  <c:v>45.525100000000002</c:v>
                </c:pt>
                <c:pt idx="264">
                  <c:v>58.5227</c:v>
                </c:pt>
                <c:pt idx="265">
                  <c:v>62.847299999999997</c:v>
                </c:pt>
                <c:pt idx="266">
                  <c:v>69.337299999999999</c:v>
                </c:pt>
                <c:pt idx="267">
                  <c:v>64.992900000000006</c:v>
                </c:pt>
                <c:pt idx="268">
                  <c:v>51.985799999999998</c:v>
                </c:pt>
                <c:pt idx="269">
                  <c:v>56.308599999999998</c:v>
                </c:pt>
                <c:pt idx="270">
                  <c:v>73.622100000000003</c:v>
                </c:pt>
                <c:pt idx="271">
                  <c:v>47.63</c:v>
                </c:pt>
                <c:pt idx="272">
                  <c:v>54.116</c:v>
                </c:pt>
                <c:pt idx="273">
                  <c:v>41.121400000000001</c:v>
                </c:pt>
                <c:pt idx="274">
                  <c:v>62.753799999999998</c:v>
                </c:pt>
                <c:pt idx="275">
                  <c:v>71.3977</c:v>
                </c:pt>
                <c:pt idx="276">
                  <c:v>51.917000000000002</c:v>
                </c:pt>
                <c:pt idx="277">
                  <c:v>86.514099999999999</c:v>
                </c:pt>
                <c:pt idx="278">
                  <c:v>64.874799999999993</c:v>
                </c:pt>
                <c:pt idx="279">
                  <c:v>49.729100000000003</c:v>
                </c:pt>
                <c:pt idx="280">
                  <c:v>41.073799999999999</c:v>
                </c:pt>
                <c:pt idx="281">
                  <c:v>64.842600000000004</c:v>
                </c:pt>
                <c:pt idx="282">
                  <c:v>51.865499999999997</c:v>
                </c:pt>
                <c:pt idx="283">
                  <c:v>60.4998</c:v>
                </c:pt>
                <c:pt idx="284">
                  <c:v>64.810500000000005</c:v>
                </c:pt>
                <c:pt idx="285">
                  <c:v>49.6798</c:v>
                </c:pt>
                <c:pt idx="286">
                  <c:v>60.469700000000003</c:v>
                </c:pt>
                <c:pt idx="287">
                  <c:v>45.344799999999999</c:v>
                </c:pt>
                <c:pt idx="288">
                  <c:v>45.337299999999999</c:v>
                </c:pt>
                <c:pt idx="289">
                  <c:v>53.963999999999999</c:v>
                </c:pt>
                <c:pt idx="290">
                  <c:v>56.113300000000002</c:v>
                </c:pt>
                <c:pt idx="291">
                  <c:v>51.7883</c:v>
                </c:pt>
                <c:pt idx="292">
                  <c:v>58.252200000000002</c:v>
                </c:pt>
                <c:pt idx="293">
                  <c:v>58.242600000000003</c:v>
                </c:pt>
                <c:pt idx="294">
                  <c:v>49.605800000000002</c:v>
                </c:pt>
                <c:pt idx="295">
                  <c:v>53.910499999999999</c:v>
                </c:pt>
                <c:pt idx="296">
                  <c:v>53.901499999999999</c:v>
                </c:pt>
                <c:pt idx="297">
                  <c:v>68.982500000000002</c:v>
                </c:pt>
                <c:pt idx="298">
                  <c:v>66.815799999999996</c:v>
                </c:pt>
                <c:pt idx="299">
                  <c:v>49.564799999999998</c:v>
                </c:pt>
                <c:pt idx="300">
                  <c:v>56.020499999999998</c:v>
                </c:pt>
                <c:pt idx="301">
                  <c:v>47.394100000000002</c:v>
                </c:pt>
                <c:pt idx="302">
                  <c:v>51.694099999999999</c:v>
                </c:pt>
                <c:pt idx="303">
                  <c:v>47.378399999999999</c:v>
                </c:pt>
                <c:pt idx="304">
                  <c:v>73.209000000000003</c:v>
                </c:pt>
                <c:pt idx="305">
                  <c:v>53.821199999999997</c:v>
                </c:pt>
                <c:pt idx="306">
                  <c:v>64.574799999999996</c:v>
                </c:pt>
                <c:pt idx="307">
                  <c:v>73.172600000000003</c:v>
                </c:pt>
                <c:pt idx="308">
                  <c:v>73.160499999999999</c:v>
                </c:pt>
                <c:pt idx="309">
                  <c:v>40.877000000000002</c:v>
                </c:pt>
                <c:pt idx="310">
                  <c:v>58.078800000000001</c:v>
                </c:pt>
                <c:pt idx="311">
                  <c:v>30.1099</c:v>
                </c:pt>
                <c:pt idx="312">
                  <c:v>49.458100000000002</c:v>
                </c:pt>
                <c:pt idx="313">
                  <c:v>53.749899999999997</c:v>
                </c:pt>
                <c:pt idx="314">
                  <c:v>53.741</c:v>
                </c:pt>
                <c:pt idx="315">
                  <c:v>49.433599999999998</c:v>
                </c:pt>
                <c:pt idx="316">
                  <c:v>62.318899999999999</c:v>
                </c:pt>
                <c:pt idx="317">
                  <c:v>51.5657</c:v>
                </c:pt>
                <c:pt idx="318">
                  <c:v>55.8536</c:v>
                </c:pt>
                <c:pt idx="319">
                  <c:v>64.4358</c:v>
                </c:pt>
                <c:pt idx="320">
                  <c:v>51.540100000000002</c:v>
                </c:pt>
                <c:pt idx="321">
                  <c:v>60.120100000000001</c:v>
                </c:pt>
                <c:pt idx="322">
                  <c:v>55.816600000000001</c:v>
                </c:pt>
                <c:pt idx="323">
                  <c:v>60.100200000000001</c:v>
                </c:pt>
                <c:pt idx="324">
                  <c:v>55.798099999999998</c:v>
                </c:pt>
                <c:pt idx="325">
                  <c:v>51.497399999999999</c:v>
                </c:pt>
                <c:pt idx="326">
                  <c:v>47.198099999999997</c:v>
                </c:pt>
                <c:pt idx="327">
                  <c:v>42.900199999999998</c:v>
                </c:pt>
                <c:pt idx="328">
                  <c:v>47.182400000000001</c:v>
                </c:pt>
                <c:pt idx="329">
                  <c:v>47.174599999999998</c:v>
                </c:pt>
                <c:pt idx="330">
                  <c:v>45.022799999999997</c:v>
                </c:pt>
                <c:pt idx="331">
                  <c:v>45.0154</c:v>
                </c:pt>
                <c:pt idx="332">
                  <c:v>57.8673</c:v>
                </c:pt>
                <c:pt idx="333">
                  <c:v>47.143300000000004</c:v>
                </c:pt>
                <c:pt idx="334">
                  <c:v>53.563000000000002</c:v>
                </c:pt>
                <c:pt idx="335">
                  <c:v>55.696300000000001</c:v>
                </c:pt>
                <c:pt idx="336">
                  <c:v>51.403500000000001</c:v>
                </c:pt>
                <c:pt idx="337">
                  <c:v>44.970599999999997</c:v>
                </c:pt>
                <c:pt idx="338">
                  <c:v>57.809699999999999</c:v>
                </c:pt>
                <c:pt idx="339">
                  <c:v>72.785300000000007</c:v>
                </c:pt>
                <c:pt idx="340">
                  <c:v>38.527000000000001</c:v>
                </c:pt>
                <c:pt idx="341">
                  <c:v>57.780900000000003</c:v>
                </c:pt>
                <c:pt idx="342">
                  <c:v>42.793599999999998</c:v>
                </c:pt>
                <c:pt idx="343">
                  <c:v>55.622399999999999</c:v>
                </c:pt>
                <c:pt idx="344">
                  <c:v>64.168999999999997</c:v>
                </c:pt>
                <c:pt idx="345">
                  <c:v>55.603900000000003</c:v>
                </c:pt>
                <c:pt idx="346">
                  <c:v>42.765099999999997</c:v>
                </c:pt>
                <c:pt idx="347">
                  <c:v>42.758000000000003</c:v>
                </c:pt>
                <c:pt idx="348">
                  <c:v>49.163600000000002</c:v>
                </c:pt>
                <c:pt idx="349">
                  <c:v>51.2926</c:v>
                </c:pt>
                <c:pt idx="350">
                  <c:v>49.147199999999998</c:v>
                </c:pt>
                <c:pt idx="351">
                  <c:v>51.275599999999997</c:v>
                </c:pt>
                <c:pt idx="352">
                  <c:v>59.811599999999999</c:v>
                </c:pt>
                <c:pt idx="353">
                  <c:v>72.616299999999995</c:v>
                </c:pt>
                <c:pt idx="354">
                  <c:v>38.4375</c:v>
                </c:pt>
                <c:pt idx="355">
                  <c:v>53.376600000000003</c:v>
                </c:pt>
                <c:pt idx="356">
                  <c:v>44.828899999999997</c:v>
                </c:pt>
                <c:pt idx="357">
                  <c:v>59.761899999999997</c:v>
                </c:pt>
                <c:pt idx="358">
                  <c:v>46.948</c:v>
                </c:pt>
                <c:pt idx="359">
                  <c:v>44.8065</c:v>
                </c:pt>
                <c:pt idx="360">
                  <c:v>72.531800000000004</c:v>
                </c:pt>
                <c:pt idx="361">
                  <c:v>29.8611</c:v>
                </c:pt>
                <c:pt idx="362">
                  <c:v>59.712200000000003</c:v>
                </c:pt>
                <c:pt idx="363">
                  <c:v>66.099000000000004</c:v>
                </c:pt>
                <c:pt idx="364">
                  <c:v>46.901200000000003</c:v>
                </c:pt>
                <c:pt idx="365">
                  <c:v>61.814</c:v>
                </c:pt>
                <c:pt idx="366">
                  <c:v>55.410200000000003</c:v>
                </c:pt>
                <c:pt idx="367">
                  <c:v>74.578299999999999</c:v>
                </c:pt>
                <c:pt idx="368">
                  <c:v>49.000399999999999</c:v>
                </c:pt>
                <c:pt idx="369">
                  <c:v>55.382599999999996</c:v>
                </c:pt>
                <c:pt idx="370">
                  <c:v>40.4651</c:v>
                </c:pt>
                <c:pt idx="371">
                  <c:v>55.364100000000001</c:v>
                </c:pt>
                <c:pt idx="372">
                  <c:v>40.451700000000002</c:v>
                </c:pt>
                <c:pt idx="373">
                  <c:v>59.603099999999998</c:v>
                </c:pt>
                <c:pt idx="374">
                  <c:v>46.8232</c:v>
                </c:pt>
                <c:pt idx="375">
                  <c:v>80.863</c:v>
                </c:pt>
                <c:pt idx="376">
                  <c:v>48.935200000000002</c:v>
                </c:pt>
                <c:pt idx="377">
                  <c:v>48.927100000000003</c:v>
                </c:pt>
                <c:pt idx="378">
                  <c:v>48.918999999999997</c:v>
                </c:pt>
                <c:pt idx="379">
                  <c:v>63.796700000000001</c:v>
                </c:pt>
                <c:pt idx="380">
                  <c:v>57.407499999999999</c:v>
                </c:pt>
                <c:pt idx="381">
                  <c:v>55.272100000000002</c:v>
                </c:pt>
                <c:pt idx="382">
                  <c:v>48.886400000000002</c:v>
                </c:pt>
                <c:pt idx="383">
                  <c:v>57.378799999999998</c:v>
                </c:pt>
                <c:pt idx="384">
                  <c:v>53.119700000000002</c:v>
                </c:pt>
                <c:pt idx="385">
                  <c:v>42.488700000000001</c:v>
                </c:pt>
                <c:pt idx="386">
                  <c:v>59.474299999999999</c:v>
                </c:pt>
                <c:pt idx="387">
                  <c:v>50.969499999999996</c:v>
                </c:pt>
                <c:pt idx="388">
                  <c:v>61.577800000000003</c:v>
                </c:pt>
                <c:pt idx="389">
                  <c:v>59.444600000000001</c:v>
                </c:pt>
                <c:pt idx="390">
                  <c:v>50.944000000000003</c:v>
                </c:pt>
                <c:pt idx="391">
                  <c:v>63.669400000000003</c:v>
                </c:pt>
                <c:pt idx="392">
                  <c:v>50.927</c:v>
                </c:pt>
                <c:pt idx="393">
                  <c:v>48.796900000000001</c:v>
                </c:pt>
                <c:pt idx="394">
                  <c:v>44.546300000000002</c:v>
                </c:pt>
                <c:pt idx="395">
                  <c:v>38.176200000000001</c:v>
                </c:pt>
                <c:pt idx="396">
                  <c:v>48.772599999999997</c:v>
                </c:pt>
                <c:pt idx="397">
                  <c:v>63.605800000000002</c:v>
                </c:pt>
                <c:pt idx="398">
                  <c:v>57.235700000000001</c:v>
                </c:pt>
                <c:pt idx="399">
                  <c:v>57.226100000000002</c:v>
                </c:pt>
                <c:pt idx="400">
                  <c:v>59.335700000000003</c:v>
                </c:pt>
                <c:pt idx="401">
                  <c:v>46.613199999999999</c:v>
                </c:pt>
                <c:pt idx="402">
                  <c:v>69.908100000000005</c:v>
                </c:pt>
                <c:pt idx="403">
                  <c:v>48.715699999999998</c:v>
                </c:pt>
                <c:pt idx="404">
                  <c:v>55.060699999999997</c:v>
                </c:pt>
                <c:pt idx="405">
                  <c:v>50.816800000000001</c:v>
                </c:pt>
                <c:pt idx="406">
                  <c:v>46.574300000000001</c:v>
                </c:pt>
                <c:pt idx="407">
                  <c:v>44.4499</c:v>
                </c:pt>
                <c:pt idx="408">
                  <c:v>59.256700000000002</c:v>
                </c:pt>
                <c:pt idx="409">
                  <c:v>63.478700000000003</c:v>
                </c:pt>
                <c:pt idx="410">
                  <c:v>65.583699999999993</c:v>
                </c:pt>
                <c:pt idx="411">
                  <c:v>52.881300000000003</c:v>
                </c:pt>
                <c:pt idx="412">
                  <c:v>69.791600000000003</c:v>
                </c:pt>
                <c:pt idx="413">
                  <c:v>59.207299999999996</c:v>
                </c:pt>
                <c:pt idx="414">
                  <c:v>50.740600000000001</c:v>
                </c:pt>
                <c:pt idx="415">
                  <c:v>46.5045</c:v>
                </c:pt>
                <c:pt idx="416">
                  <c:v>54.950699999999998</c:v>
                </c:pt>
                <c:pt idx="417">
                  <c:v>57.054699999999997</c:v>
                </c:pt>
                <c:pt idx="418">
                  <c:v>44.368400000000001</c:v>
                </c:pt>
                <c:pt idx="419">
                  <c:v>46.473500000000001</c:v>
                </c:pt>
                <c:pt idx="420">
                  <c:v>54.914000000000001</c:v>
                </c:pt>
                <c:pt idx="421">
                  <c:v>50.681399999999996</c:v>
                </c:pt>
                <c:pt idx="422">
                  <c:v>54.895699999999998</c:v>
                </c:pt>
                <c:pt idx="423">
                  <c:v>50.664499999999997</c:v>
                </c:pt>
                <c:pt idx="424">
                  <c:v>63.320099999999996</c:v>
                </c:pt>
                <c:pt idx="425">
                  <c:v>54.868200000000002</c:v>
                </c:pt>
                <c:pt idx="426">
                  <c:v>50.639099999999999</c:v>
                </c:pt>
                <c:pt idx="427">
                  <c:v>35.863399999999999</c:v>
                </c:pt>
                <c:pt idx="428">
                  <c:v>54.840800000000002</c:v>
                </c:pt>
                <c:pt idx="429">
                  <c:v>56.9405</c:v>
                </c:pt>
                <c:pt idx="430">
                  <c:v>35.845500000000001</c:v>
                </c:pt>
                <c:pt idx="431">
                  <c:v>56.921500000000002</c:v>
                </c:pt>
                <c:pt idx="432">
                  <c:v>50.5884</c:v>
                </c:pt>
                <c:pt idx="433">
                  <c:v>44.2575</c:v>
                </c:pt>
                <c:pt idx="434">
                  <c:v>31.607199999999999</c:v>
                </c:pt>
                <c:pt idx="435">
                  <c:v>50.563099999999999</c:v>
                </c:pt>
                <c:pt idx="436">
                  <c:v>56.874000000000002</c:v>
                </c:pt>
                <c:pt idx="437">
                  <c:v>77.925399999999996</c:v>
                </c:pt>
                <c:pt idx="438">
                  <c:v>48.432000000000002</c:v>
                </c:pt>
                <c:pt idx="439">
                  <c:v>40.002400000000002</c:v>
                </c:pt>
                <c:pt idx="440">
                  <c:v>42.1008</c:v>
                </c:pt>
                <c:pt idx="441">
                  <c:v>44.198399999999999</c:v>
                </c:pt>
                <c:pt idx="442">
                  <c:v>56.817</c:v>
                </c:pt>
                <c:pt idx="443">
                  <c:v>46.287599999999998</c:v>
                </c:pt>
                <c:pt idx="444">
                  <c:v>58.901699999999998</c:v>
                </c:pt>
                <c:pt idx="445">
                  <c:v>42.065600000000003</c:v>
                </c:pt>
                <c:pt idx="446">
                  <c:v>58.881999999999998</c:v>
                </c:pt>
                <c:pt idx="447">
                  <c:v>56.769599999999997</c:v>
                </c:pt>
                <c:pt idx="448">
                  <c:v>63.066800000000001</c:v>
                </c:pt>
                <c:pt idx="449">
                  <c:v>46.241199999999999</c:v>
                </c:pt>
                <c:pt idx="450">
                  <c:v>42.030500000000004</c:v>
                </c:pt>
                <c:pt idx="451">
                  <c:v>39.9223</c:v>
                </c:pt>
                <c:pt idx="452">
                  <c:v>54.621299999999998</c:v>
                </c:pt>
                <c:pt idx="453">
                  <c:v>52.511699999999998</c:v>
                </c:pt>
                <c:pt idx="454">
                  <c:v>46.202599999999997</c:v>
                </c:pt>
                <c:pt idx="455">
                  <c:v>37.7958</c:v>
                </c:pt>
                <c:pt idx="456">
                  <c:v>46.187100000000001</c:v>
                </c:pt>
                <c:pt idx="457">
                  <c:v>46.179400000000001</c:v>
                </c:pt>
                <c:pt idx="458">
                  <c:v>44.073</c:v>
                </c:pt>
                <c:pt idx="459">
                  <c:v>58.754199999999997</c:v>
                </c:pt>
                <c:pt idx="460">
                  <c:v>37.764200000000002</c:v>
                </c:pt>
                <c:pt idx="461">
                  <c:v>39.855600000000003</c:v>
                </c:pt>
                <c:pt idx="462">
                  <c:v>44.043500000000002</c:v>
                </c:pt>
                <c:pt idx="463">
                  <c:v>46.133099999999999</c:v>
                </c:pt>
                <c:pt idx="464">
                  <c:v>41.932200000000002</c:v>
                </c:pt>
                <c:pt idx="465">
                  <c:v>41.925199999999997</c:v>
                </c:pt>
                <c:pt idx="466">
                  <c:v>50.3018</c:v>
                </c:pt>
                <c:pt idx="467">
                  <c:v>37.72</c:v>
                </c:pt>
                <c:pt idx="468">
                  <c:v>69.141800000000003</c:v>
                </c:pt>
                <c:pt idx="469">
                  <c:v>58.655900000000003</c:v>
                </c:pt>
                <c:pt idx="470">
                  <c:v>56.551600000000001</c:v>
                </c:pt>
                <c:pt idx="471">
                  <c:v>62.824599999999997</c:v>
                </c:pt>
                <c:pt idx="472">
                  <c:v>54.438899999999997</c:v>
                </c:pt>
                <c:pt idx="473">
                  <c:v>46.055999999999997</c:v>
                </c:pt>
                <c:pt idx="474">
                  <c:v>39.768999999999998</c:v>
                </c:pt>
                <c:pt idx="475">
                  <c:v>54.4116</c:v>
                </c:pt>
                <c:pt idx="476">
                  <c:v>35.570799999999998</c:v>
                </c:pt>
                <c:pt idx="477">
                  <c:v>52.301299999999998</c:v>
                </c:pt>
                <c:pt idx="478">
                  <c:v>58.567599999999999</c:v>
                </c:pt>
                <c:pt idx="479">
                  <c:v>31.3703</c:v>
                </c:pt>
                <c:pt idx="480">
                  <c:v>35.546999999999997</c:v>
                </c:pt>
                <c:pt idx="481">
                  <c:v>54.356900000000003</c:v>
                </c:pt>
                <c:pt idx="482">
                  <c:v>39.715699999999998</c:v>
                </c:pt>
                <c:pt idx="483">
                  <c:v>45.978900000000003</c:v>
                </c:pt>
                <c:pt idx="484">
                  <c:v>41.792000000000002</c:v>
                </c:pt>
                <c:pt idx="485">
                  <c:v>52.231299999999997</c:v>
                </c:pt>
                <c:pt idx="486">
                  <c:v>45.955800000000004</c:v>
                </c:pt>
                <c:pt idx="487">
                  <c:v>54.302300000000002</c:v>
                </c:pt>
                <c:pt idx="488">
                  <c:v>54.293199999999999</c:v>
                </c:pt>
                <c:pt idx="489">
                  <c:v>60.547699999999999</c:v>
                </c:pt>
                <c:pt idx="490">
                  <c:v>54.274999999999999</c:v>
                </c:pt>
                <c:pt idx="491">
                  <c:v>77.224599999999995</c:v>
                </c:pt>
                <c:pt idx="492">
                  <c:v>56.343600000000002</c:v>
                </c:pt>
                <c:pt idx="493">
                  <c:v>50.074800000000003</c:v>
                </c:pt>
                <c:pt idx="494">
                  <c:v>60.497</c:v>
                </c:pt>
                <c:pt idx="495">
                  <c:v>60.486800000000002</c:v>
                </c:pt>
                <c:pt idx="496">
                  <c:v>54.220500000000001</c:v>
                </c:pt>
                <c:pt idx="497">
                  <c:v>58.381500000000003</c:v>
                </c:pt>
                <c:pt idx="498">
                  <c:v>52.117600000000003</c:v>
                </c:pt>
                <c:pt idx="499">
                  <c:v>54.193199999999997</c:v>
                </c:pt>
                <c:pt idx="500">
                  <c:v>58.3521</c:v>
                </c:pt>
                <c:pt idx="501">
                  <c:v>54.174999999999997</c:v>
                </c:pt>
                <c:pt idx="502">
                  <c:v>29.1663</c:v>
                </c:pt>
                <c:pt idx="503">
                  <c:v>41.659100000000002</c:v>
                </c:pt>
                <c:pt idx="504">
                  <c:v>56.230400000000003</c:v>
                </c:pt>
                <c:pt idx="505">
                  <c:v>47.8919</c:v>
                </c:pt>
                <c:pt idx="506">
                  <c:v>33.310499999999998</c:v>
                </c:pt>
                <c:pt idx="507">
                  <c:v>54.120600000000003</c:v>
                </c:pt>
                <c:pt idx="508">
                  <c:v>52.030299999999997</c:v>
                </c:pt>
                <c:pt idx="509">
                  <c:v>60.344999999999999</c:v>
                </c:pt>
                <c:pt idx="510">
                  <c:v>58.254399999999997</c:v>
                </c:pt>
                <c:pt idx="511">
                  <c:v>49.923900000000003</c:v>
                </c:pt>
                <c:pt idx="512">
                  <c:v>54.075200000000002</c:v>
                </c:pt>
                <c:pt idx="513">
                  <c:v>56.145600000000002</c:v>
                </c:pt>
                <c:pt idx="514">
                  <c:v>62.3735</c:v>
                </c:pt>
                <c:pt idx="515">
                  <c:v>47.811700000000002</c:v>
                </c:pt>
                <c:pt idx="516">
                  <c:v>51.960500000000003</c:v>
                </c:pt>
                <c:pt idx="517">
                  <c:v>43.639499999999998</c:v>
                </c:pt>
                <c:pt idx="518">
                  <c:v>62.331600000000002</c:v>
                </c:pt>
                <c:pt idx="519">
                  <c:v>35.315300000000001</c:v>
                </c:pt>
                <c:pt idx="520">
                  <c:v>41.540500000000002</c:v>
                </c:pt>
                <c:pt idx="521">
                  <c:v>62.3003</c:v>
                </c:pt>
                <c:pt idx="522">
                  <c:v>47.755499999999998</c:v>
                </c:pt>
                <c:pt idx="523">
                  <c:v>58.127400000000002</c:v>
                </c:pt>
                <c:pt idx="524">
                  <c:v>45.663800000000002</c:v>
                </c:pt>
                <c:pt idx="525">
                  <c:v>60.183100000000003</c:v>
                </c:pt>
                <c:pt idx="526">
                  <c:v>51.8733</c:v>
                </c:pt>
                <c:pt idx="527">
                  <c:v>51.864600000000003</c:v>
                </c:pt>
                <c:pt idx="528">
                  <c:v>51.855899999999998</c:v>
                </c:pt>
                <c:pt idx="529">
                  <c:v>55.994900000000001</c:v>
                </c:pt>
                <c:pt idx="530">
                  <c:v>51.838500000000003</c:v>
                </c:pt>
                <c:pt idx="531">
                  <c:v>51.829799999999999</c:v>
                </c:pt>
                <c:pt idx="532">
                  <c:v>41.456800000000001</c:v>
                </c:pt>
                <c:pt idx="533">
                  <c:v>26.942399999999999</c:v>
                </c:pt>
                <c:pt idx="534">
                  <c:v>43.515099999999997</c:v>
                </c:pt>
                <c:pt idx="535">
                  <c:v>53.866700000000002</c:v>
                </c:pt>
                <c:pt idx="536">
                  <c:v>45.571899999999999</c:v>
                </c:pt>
                <c:pt idx="537">
                  <c:v>57.9908</c:v>
                </c:pt>
                <c:pt idx="538">
                  <c:v>70.405600000000007</c:v>
                </c:pt>
                <c:pt idx="539">
                  <c:v>51.760100000000001</c:v>
                </c:pt>
                <c:pt idx="540">
                  <c:v>41.4011</c:v>
                </c:pt>
                <c:pt idx="541">
                  <c:v>45.5336</c:v>
                </c:pt>
                <c:pt idx="542">
                  <c:v>53.803400000000003</c:v>
                </c:pt>
                <c:pt idx="543">
                  <c:v>49.656300000000002</c:v>
                </c:pt>
                <c:pt idx="544">
                  <c:v>51.7166</c:v>
                </c:pt>
                <c:pt idx="545">
                  <c:v>53.776299999999999</c:v>
                </c:pt>
                <c:pt idx="546">
                  <c:v>53.767200000000003</c:v>
                </c:pt>
                <c:pt idx="547">
                  <c:v>39.284799999999997</c:v>
                </c:pt>
                <c:pt idx="548">
                  <c:v>53.749099999999999</c:v>
                </c:pt>
                <c:pt idx="549">
                  <c:v>49.606200000000001</c:v>
                </c:pt>
                <c:pt idx="550">
                  <c:v>61.997399999999999</c:v>
                </c:pt>
                <c:pt idx="551">
                  <c:v>53.722000000000001</c:v>
                </c:pt>
                <c:pt idx="552">
                  <c:v>49.581200000000003</c:v>
                </c:pt>
                <c:pt idx="553">
                  <c:v>47.507300000000001</c:v>
                </c:pt>
                <c:pt idx="554">
                  <c:v>39.238599999999998</c:v>
                </c:pt>
                <c:pt idx="555">
                  <c:v>45.426499999999997</c:v>
                </c:pt>
                <c:pt idx="556">
                  <c:v>33.0319</c:v>
                </c:pt>
                <c:pt idx="557">
                  <c:v>55.731999999999999</c:v>
                </c:pt>
                <c:pt idx="558">
                  <c:v>47.467399999999998</c:v>
                </c:pt>
                <c:pt idx="559">
                  <c:v>37.142099999999999</c:v>
                </c:pt>
                <c:pt idx="560">
                  <c:v>55.703800000000001</c:v>
                </c:pt>
                <c:pt idx="561">
                  <c:v>51.568899999999999</c:v>
                </c:pt>
                <c:pt idx="562">
                  <c:v>32.998600000000003</c:v>
                </c:pt>
                <c:pt idx="563">
                  <c:v>57.7378</c:v>
                </c:pt>
                <c:pt idx="564">
                  <c:v>57.728099999999998</c:v>
                </c:pt>
                <c:pt idx="565">
                  <c:v>45.350099999999998</c:v>
                </c:pt>
                <c:pt idx="566">
                  <c:v>45.342500000000001</c:v>
                </c:pt>
                <c:pt idx="567">
                  <c:v>57.698900000000002</c:v>
                </c:pt>
                <c:pt idx="568">
                  <c:v>35.025599999999997</c:v>
                </c:pt>
                <c:pt idx="569">
                  <c:v>59.7395</c:v>
                </c:pt>
                <c:pt idx="570">
                  <c:v>55.610100000000003</c:v>
                </c:pt>
                <c:pt idx="571">
                  <c:v>47.363599999999998</c:v>
                </c:pt>
                <c:pt idx="572">
                  <c:v>57.650399999999998</c:v>
                </c:pt>
                <c:pt idx="573">
                  <c:v>47.347700000000003</c:v>
                </c:pt>
                <c:pt idx="574">
                  <c:v>51.456200000000003</c:v>
                </c:pt>
                <c:pt idx="575">
                  <c:v>45.273800000000001</c:v>
                </c:pt>
                <c:pt idx="576">
                  <c:v>43.208599999999997</c:v>
                </c:pt>
                <c:pt idx="577">
                  <c:v>37.029699999999998</c:v>
                </c:pt>
                <c:pt idx="578">
                  <c:v>37.023499999999999</c:v>
                </c:pt>
                <c:pt idx="579">
                  <c:v>53.4694</c:v>
                </c:pt>
                <c:pt idx="580">
                  <c:v>47.291899999999998</c:v>
                </c:pt>
                <c:pt idx="581">
                  <c:v>53.4514</c:v>
                </c:pt>
                <c:pt idx="582">
                  <c:v>47.2759</c:v>
                </c:pt>
                <c:pt idx="583">
                  <c:v>34.937199999999997</c:v>
                </c:pt>
                <c:pt idx="584">
                  <c:v>30.8217</c:v>
                </c:pt>
                <c:pt idx="585">
                  <c:v>36.979799999999997</c:v>
                </c:pt>
                <c:pt idx="586">
                  <c:v>55.4604</c:v>
                </c:pt>
                <c:pt idx="587">
                  <c:v>55.451099999999997</c:v>
                </c:pt>
                <c:pt idx="588">
                  <c:v>39.014499999999998</c:v>
                </c:pt>
                <c:pt idx="589">
                  <c:v>45.167099999999998</c:v>
                </c:pt>
                <c:pt idx="590">
                  <c:v>26.685199999999998</c:v>
                </c:pt>
                <c:pt idx="591">
                  <c:v>45.151899999999998</c:v>
                </c:pt>
                <c:pt idx="592">
                  <c:v>55.404299999999999</c:v>
                </c:pt>
                <c:pt idx="593">
                  <c:v>32.826700000000002</c:v>
                </c:pt>
                <c:pt idx="594">
                  <c:v>36.9238</c:v>
                </c:pt>
                <c:pt idx="595">
                  <c:v>43.070500000000003</c:v>
                </c:pt>
                <c:pt idx="596">
                  <c:v>59.468200000000003</c:v>
                </c:pt>
                <c:pt idx="597">
                  <c:v>51.257100000000001</c:v>
                </c:pt>
                <c:pt idx="598">
                  <c:v>53.298400000000001</c:v>
                </c:pt>
                <c:pt idx="599">
                  <c:v>45.091000000000001</c:v>
                </c:pt>
                <c:pt idx="600">
                  <c:v>47.132599999999996</c:v>
                </c:pt>
                <c:pt idx="601">
                  <c:v>38.929099999999998</c:v>
                </c:pt>
                <c:pt idx="602">
                  <c:v>53.2624</c:v>
                </c:pt>
                <c:pt idx="603">
                  <c:v>45.060600000000001</c:v>
                </c:pt>
                <c:pt idx="604">
                  <c:v>34.813699999999997</c:v>
                </c:pt>
                <c:pt idx="605">
                  <c:v>49.1404</c:v>
                </c:pt>
                <c:pt idx="606">
                  <c:v>59.368000000000002</c:v>
                </c:pt>
                <c:pt idx="607">
                  <c:v>36.8429</c:v>
                </c:pt>
                <c:pt idx="608">
                  <c:v>49.115499999999997</c:v>
                </c:pt>
                <c:pt idx="609">
                  <c:v>47.061100000000003</c:v>
                </c:pt>
                <c:pt idx="610">
                  <c:v>51.1447</c:v>
                </c:pt>
                <c:pt idx="611">
                  <c:v>40.908900000000003</c:v>
                </c:pt>
                <c:pt idx="612">
                  <c:v>44.992199999999997</c:v>
                </c:pt>
                <c:pt idx="613">
                  <c:v>47.029299999999999</c:v>
                </c:pt>
                <c:pt idx="614">
                  <c:v>49.065800000000003</c:v>
                </c:pt>
                <c:pt idx="615">
                  <c:v>42.9253</c:v>
                </c:pt>
                <c:pt idx="616">
                  <c:v>32.6995</c:v>
                </c:pt>
                <c:pt idx="617">
                  <c:v>40.8675</c:v>
                </c:pt>
                <c:pt idx="618">
                  <c:v>34.731499999999997</c:v>
                </c:pt>
                <c:pt idx="619">
                  <c:v>34.7256</c:v>
                </c:pt>
                <c:pt idx="620">
                  <c:v>44.931399999999996</c:v>
                </c:pt>
                <c:pt idx="621">
                  <c:v>36.755899999999997</c:v>
                </c:pt>
                <c:pt idx="622">
                  <c:v>51.041200000000003</c:v>
                </c:pt>
                <c:pt idx="623">
                  <c:v>48.991300000000003</c:v>
                </c:pt>
                <c:pt idx="624">
                  <c:v>40.819200000000002</c:v>
                </c:pt>
                <c:pt idx="625">
                  <c:v>44.893500000000003</c:v>
                </c:pt>
                <c:pt idx="626">
                  <c:v>44.885899999999999</c:v>
                </c:pt>
                <c:pt idx="627">
                  <c:v>42.8384</c:v>
                </c:pt>
                <c:pt idx="628">
                  <c:v>44.870699999999999</c:v>
                </c:pt>
                <c:pt idx="629">
                  <c:v>40.784700000000001</c:v>
                </c:pt>
                <c:pt idx="630">
                  <c:v>46.894399999999997</c:v>
                </c:pt>
                <c:pt idx="631">
                  <c:v>48.9251</c:v>
                </c:pt>
                <c:pt idx="632">
                  <c:v>46.878599999999999</c:v>
                </c:pt>
                <c:pt idx="633">
                  <c:v>57.059899999999999</c:v>
                </c:pt>
                <c:pt idx="634">
                  <c:v>48.900300000000001</c:v>
                </c:pt>
                <c:pt idx="635">
                  <c:v>24.446000000000002</c:v>
                </c:pt>
                <c:pt idx="636">
                  <c:v>26.4787</c:v>
                </c:pt>
                <c:pt idx="637">
                  <c:v>46.838999999999999</c:v>
                </c:pt>
                <c:pt idx="638">
                  <c:v>40.722700000000003</c:v>
                </c:pt>
                <c:pt idx="639">
                  <c:v>46.823099999999997</c:v>
                </c:pt>
                <c:pt idx="640">
                  <c:v>38.673400000000001</c:v>
                </c:pt>
                <c:pt idx="641">
                  <c:v>54.947699999999998</c:v>
                </c:pt>
                <c:pt idx="642">
                  <c:v>42.729900000000001</c:v>
                </c:pt>
                <c:pt idx="643">
                  <c:v>58.997900000000001</c:v>
                </c:pt>
                <c:pt idx="644">
                  <c:v>48.817599999999999</c:v>
                </c:pt>
                <c:pt idx="645">
                  <c:v>40.674500000000002</c:v>
                </c:pt>
                <c:pt idx="646">
                  <c:v>44.734299999999998</c:v>
                </c:pt>
                <c:pt idx="647">
                  <c:v>42.6937</c:v>
                </c:pt>
                <c:pt idx="648">
                  <c:v>48.784599999999998</c:v>
                </c:pt>
                <c:pt idx="649">
                  <c:v>50.808700000000002</c:v>
                </c:pt>
                <c:pt idx="650">
                  <c:v>50.8001</c:v>
                </c:pt>
                <c:pt idx="651">
                  <c:v>52.823099999999997</c:v>
                </c:pt>
                <c:pt idx="652">
                  <c:v>36.563699999999997</c:v>
                </c:pt>
                <c:pt idx="653">
                  <c:v>40.619399999999999</c:v>
                </c:pt>
                <c:pt idx="654">
                  <c:v>46.7044</c:v>
                </c:pt>
                <c:pt idx="655">
                  <c:v>44.666200000000003</c:v>
                </c:pt>
                <c:pt idx="656">
                  <c:v>34.509</c:v>
                </c:pt>
                <c:pt idx="657">
                  <c:v>48.710299999999997</c:v>
                </c:pt>
                <c:pt idx="658">
                  <c:v>62.906799999999997</c:v>
                </c:pt>
                <c:pt idx="659">
                  <c:v>32.462499999999999</c:v>
                </c:pt>
                <c:pt idx="660">
                  <c:v>54.771299999999997</c:v>
                </c:pt>
                <c:pt idx="661">
                  <c:v>46.649099999999997</c:v>
                </c:pt>
                <c:pt idx="662">
                  <c:v>36.501800000000003</c:v>
                </c:pt>
                <c:pt idx="663">
                  <c:v>52.715899999999998</c:v>
                </c:pt>
                <c:pt idx="664">
                  <c:v>46.625399999999999</c:v>
                </c:pt>
                <c:pt idx="665">
                  <c:v>28.375900000000001</c:v>
                </c:pt>
                <c:pt idx="666">
                  <c:v>52.689100000000003</c:v>
                </c:pt>
                <c:pt idx="667">
                  <c:v>42.549399999999999</c:v>
                </c:pt>
                <c:pt idx="668">
                  <c:v>54.697099999999999</c:v>
                </c:pt>
                <c:pt idx="669">
                  <c:v>38.484000000000002</c:v>
                </c:pt>
                <c:pt idx="670">
                  <c:v>42.527799999999999</c:v>
                </c:pt>
                <c:pt idx="671">
                  <c:v>44.545299999999997</c:v>
                </c:pt>
                <c:pt idx="672">
                  <c:v>40.488900000000001</c:v>
                </c:pt>
                <c:pt idx="673">
                  <c:v>46.554299999999998</c:v>
                </c:pt>
                <c:pt idx="674">
                  <c:v>32.380099999999999</c:v>
                </c:pt>
                <c:pt idx="675">
                  <c:v>60.702500000000001</c:v>
                </c:pt>
                <c:pt idx="676">
                  <c:v>28.323</c:v>
                </c:pt>
                <c:pt idx="677">
                  <c:v>48.545499999999997</c:v>
                </c:pt>
                <c:pt idx="678">
                  <c:v>40.447699999999998</c:v>
                </c:pt>
                <c:pt idx="679">
                  <c:v>32.352699999999999</c:v>
                </c:pt>
                <c:pt idx="680">
                  <c:v>38.412300000000002</c:v>
                </c:pt>
                <c:pt idx="681">
                  <c:v>46.491199999999999</c:v>
                </c:pt>
                <c:pt idx="682">
                  <c:v>36.378300000000003</c:v>
                </c:pt>
                <c:pt idx="683">
                  <c:v>28.289400000000001</c:v>
                </c:pt>
                <c:pt idx="684">
                  <c:v>24.244</c:v>
                </c:pt>
                <c:pt idx="685">
                  <c:v>46.459699999999998</c:v>
                </c:pt>
                <c:pt idx="686">
                  <c:v>60.589300000000001</c:v>
                </c:pt>
                <c:pt idx="687">
                  <c:v>58.559800000000003</c:v>
                </c:pt>
                <c:pt idx="688">
                  <c:v>50.473999999999997</c:v>
                </c:pt>
                <c:pt idx="689">
                  <c:v>50.465400000000002</c:v>
                </c:pt>
                <c:pt idx="690">
                  <c:v>30.274100000000001</c:v>
                </c:pt>
                <c:pt idx="691">
                  <c:v>32.286900000000003</c:v>
                </c:pt>
                <c:pt idx="692">
                  <c:v>24.211099999999998</c:v>
                </c:pt>
                <c:pt idx="693">
                  <c:v>28.241499999999998</c:v>
                </c:pt>
                <c:pt idx="694">
                  <c:v>34.287399999999998</c:v>
                </c:pt>
                <c:pt idx="695">
                  <c:v>48.397500000000001</c:v>
                </c:pt>
                <c:pt idx="696">
                  <c:v>42.340600000000002</c:v>
                </c:pt>
                <c:pt idx="697">
                  <c:v>50.396900000000002</c:v>
                </c:pt>
                <c:pt idx="698">
                  <c:v>40.310699999999997</c:v>
                </c:pt>
                <c:pt idx="699">
                  <c:v>58.440600000000003</c:v>
                </c:pt>
                <c:pt idx="700">
                  <c:v>48.356400000000001</c:v>
                </c:pt>
                <c:pt idx="701">
                  <c:v>44.319200000000002</c:v>
                </c:pt>
                <c:pt idx="702">
                  <c:v>38.269199999999998</c:v>
                </c:pt>
                <c:pt idx="703">
                  <c:v>52.359400000000001</c:v>
                </c:pt>
                <c:pt idx="704">
                  <c:v>32.215699999999998</c:v>
                </c:pt>
                <c:pt idx="705">
                  <c:v>38.249699999999997</c:v>
                </c:pt>
                <c:pt idx="706">
                  <c:v>30.192</c:v>
                </c:pt>
                <c:pt idx="707">
                  <c:v>40.249099999999999</c:v>
                </c:pt>
                <c:pt idx="708">
                  <c:v>56.339199999999998</c:v>
                </c:pt>
                <c:pt idx="709">
                  <c:v>40.235500000000002</c:v>
                </c:pt>
                <c:pt idx="710">
                  <c:v>48.2744</c:v>
                </c:pt>
                <c:pt idx="711">
                  <c:v>54.299399999999999</c:v>
                </c:pt>
                <c:pt idx="712">
                  <c:v>46.247199999999999</c:v>
                </c:pt>
                <c:pt idx="713">
                  <c:v>34.176900000000003</c:v>
                </c:pt>
                <c:pt idx="714">
                  <c:v>36.181199999999997</c:v>
                </c:pt>
                <c:pt idx="715">
                  <c:v>48.233400000000003</c:v>
                </c:pt>
                <c:pt idx="716">
                  <c:v>46.215800000000002</c:v>
                </c:pt>
                <c:pt idx="717">
                  <c:v>46.207900000000002</c:v>
                </c:pt>
                <c:pt idx="718">
                  <c:v>48.208799999999997</c:v>
                </c:pt>
                <c:pt idx="719">
                  <c:v>54.2256</c:v>
                </c:pt>
                <c:pt idx="720">
                  <c:v>44.176299999999998</c:v>
                </c:pt>
                <c:pt idx="721">
                  <c:v>28.107399999999998</c:v>
                </c:pt>
                <c:pt idx="722">
                  <c:v>34.124699999999997</c:v>
                </c:pt>
                <c:pt idx="723">
                  <c:v>52.181800000000003</c:v>
                </c:pt>
                <c:pt idx="724">
                  <c:v>42.139699999999998</c:v>
                </c:pt>
                <c:pt idx="725">
                  <c:v>62.195599999999999</c:v>
                </c:pt>
                <c:pt idx="726">
                  <c:v>46.137300000000003</c:v>
                </c:pt>
                <c:pt idx="727">
                  <c:v>42.118200000000002</c:v>
                </c:pt>
                <c:pt idx="728">
                  <c:v>48.126899999999999</c:v>
                </c:pt>
                <c:pt idx="729">
                  <c:v>24.0593</c:v>
                </c:pt>
                <c:pt idx="730">
                  <c:v>46.105899999999998</c:v>
                </c:pt>
                <c:pt idx="731">
                  <c:v>44.093800000000002</c:v>
                </c:pt>
                <c:pt idx="732">
                  <c:v>44.086300000000001</c:v>
                </c:pt>
                <c:pt idx="733">
                  <c:v>36.064500000000002</c:v>
                </c:pt>
                <c:pt idx="734">
                  <c:v>44.071300000000001</c:v>
                </c:pt>
                <c:pt idx="735">
                  <c:v>52.075400000000002</c:v>
                </c:pt>
                <c:pt idx="736">
                  <c:v>44.0563</c:v>
                </c:pt>
                <c:pt idx="737">
                  <c:v>46.051000000000002</c:v>
                </c:pt>
                <c:pt idx="738">
                  <c:v>40.037500000000001</c:v>
                </c:pt>
                <c:pt idx="739">
                  <c:v>44.033799999999999</c:v>
                </c:pt>
                <c:pt idx="740">
                  <c:v>44.026299999999999</c:v>
                </c:pt>
                <c:pt idx="741">
                  <c:v>66.028199999999998</c:v>
                </c:pt>
                <c:pt idx="742">
                  <c:v>88.022599999999997</c:v>
                </c:pt>
                <c:pt idx="743">
                  <c:v>48.004199999999997</c:v>
                </c:pt>
                <c:pt idx="744">
                  <c:v>65.994500000000002</c:v>
                </c:pt>
                <c:pt idx="745">
                  <c:v>47.9878</c:v>
                </c:pt>
                <c:pt idx="746">
                  <c:v>51.977899999999998</c:v>
                </c:pt>
                <c:pt idx="747">
                  <c:v>45.972700000000003</c:v>
                </c:pt>
                <c:pt idx="748">
                  <c:v>43.9664</c:v>
                </c:pt>
                <c:pt idx="749">
                  <c:v>45.957000000000001</c:v>
                </c:pt>
                <c:pt idx="750">
                  <c:v>27.969100000000001</c:v>
                </c:pt>
                <c:pt idx="751">
                  <c:v>37.951500000000003</c:v>
                </c:pt>
                <c:pt idx="752">
                  <c:v>43.936399999999999</c:v>
                </c:pt>
                <c:pt idx="753">
                  <c:v>41.932200000000002</c:v>
                </c:pt>
                <c:pt idx="754">
                  <c:v>43.921399999999998</c:v>
                </c:pt>
                <c:pt idx="755">
                  <c:v>47.906100000000002</c:v>
                </c:pt>
                <c:pt idx="756">
                  <c:v>33.927700000000002</c:v>
                </c:pt>
                <c:pt idx="757">
                  <c:v>53.875999999999998</c:v>
                </c:pt>
                <c:pt idx="758">
                  <c:v>49.8767</c:v>
                </c:pt>
                <c:pt idx="759">
                  <c:v>55.852400000000003</c:v>
                </c:pt>
                <c:pt idx="760">
                  <c:v>37.8934</c:v>
                </c:pt>
                <c:pt idx="761">
                  <c:v>45.863100000000003</c:v>
                </c:pt>
                <c:pt idx="762">
                  <c:v>47.848999999999997</c:v>
                </c:pt>
                <c:pt idx="763">
                  <c:v>47.840899999999998</c:v>
                </c:pt>
                <c:pt idx="764">
                  <c:v>41.8536</c:v>
                </c:pt>
                <c:pt idx="765">
                  <c:v>43.839199999999998</c:v>
                </c:pt>
                <c:pt idx="766">
                  <c:v>35.862299999999998</c:v>
                </c:pt>
                <c:pt idx="767">
                  <c:v>37.848199999999999</c:v>
                </c:pt>
                <c:pt idx="768">
                  <c:v>39.833399999999997</c:v>
                </c:pt>
                <c:pt idx="769">
                  <c:v>27.878599999999999</c:v>
                </c:pt>
                <c:pt idx="770">
                  <c:v>45.7928</c:v>
                </c:pt>
                <c:pt idx="771">
                  <c:v>25.878499999999999</c:v>
                </c:pt>
                <c:pt idx="772">
                  <c:v>57.719000000000001</c:v>
                </c:pt>
                <c:pt idx="773">
                  <c:v>59.699199999999998</c:v>
                </c:pt>
                <c:pt idx="774">
                  <c:v>27.854900000000001</c:v>
                </c:pt>
                <c:pt idx="775">
                  <c:v>53.710900000000002</c:v>
                </c:pt>
                <c:pt idx="776">
                  <c:v>45.745899999999999</c:v>
                </c:pt>
                <c:pt idx="777">
                  <c:v>43.749499999999998</c:v>
                </c:pt>
                <c:pt idx="778">
                  <c:v>45.7303</c:v>
                </c:pt>
                <c:pt idx="779">
                  <c:v>43.7346</c:v>
                </c:pt>
                <c:pt idx="780">
                  <c:v>29.8139</c:v>
                </c:pt>
                <c:pt idx="781">
                  <c:v>39.745100000000001</c:v>
                </c:pt>
                <c:pt idx="782">
                  <c:v>53.646799999999999</c:v>
                </c:pt>
                <c:pt idx="783">
                  <c:v>41.718200000000003</c:v>
                </c:pt>
                <c:pt idx="784">
                  <c:v>45.683500000000002</c:v>
                </c:pt>
                <c:pt idx="785">
                  <c:v>51.633400000000002</c:v>
                </c:pt>
                <c:pt idx="786">
                  <c:v>39.711199999999998</c:v>
                </c:pt>
                <c:pt idx="787">
                  <c:v>49.630600000000001</c:v>
                </c:pt>
                <c:pt idx="788">
                  <c:v>43.667400000000001</c:v>
                </c:pt>
                <c:pt idx="789">
                  <c:v>25.799099999999999</c:v>
                </c:pt>
                <c:pt idx="790">
                  <c:v>31.747299999999999</c:v>
                </c:pt>
                <c:pt idx="791">
                  <c:v>43.645099999999999</c:v>
                </c:pt>
                <c:pt idx="792">
                  <c:v>59.505800000000001</c:v>
                </c:pt>
                <c:pt idx="793">
                  <c:v>39.663800000000002</c:v>
                </c:pt>
                <c:pt idx="794">
                  <c:v>41.639899999999997</c:v>
                </c:pt>
                <c:pt idx="795">
                  <c:v>51.545299999999997</c:v>
                </c:pt>
                <c:pt idx="796">
                  <c:v>37.661299999999997</c:v>
                </c:pt>
                <c:pt idx="797">
                  <c:v>35.673000000000002</c:v>
                </c:pt>
                <c:pt idx="798">
                  <c:v>33.685400000000001</c:v>
                </c:pt>
                <c:pt idx="799">
                  <c:v>41.604300000000002</c:v>
                </c:pt>
                <c:pt idx="800">
                  <c:v>35.654699999999998</c:v>
                </c:pt>
                <c:pt idx="801">
                  <c:v>37.629100000000001</c:v>
                </c:pt>
                <c:pt idx="802">
                  <c:v>39.602800000000002</c:v>
                </c:pt>
                <c:pt idx="803">
                  <c:v>49.495100000000001</c:v>
                </c:pt>
                <c:pt idx="804">
                  <c:v>27.712499999999999</c:v>
                </c:pt>
                <c:pt idx="805">
                  <c:v>31.666</c:v>
                </c:pt>
                <c:pt idx="806">
                  <c:v>41.554600000000001</c:v>
                </c:pt>
                <c:pt idx="807">
                  <c:v>35.612099999999998</c:v>
                </c:pt>
                <c:pt idx="808">
                  <c:v>55.387099999999997</c:v>
                </c:pt>
                <c:pt idx="809">
                  <c:v>59.333199999999998</c:v>
                </c:pt>
                <c:pt idx="810">
                  <c:v>31.638999999999999</c:v>
                </c:pt>
                <c:pt idx="811">
                  <c:v>39.541899999999998</c:v>
                </c:pt>
                <c:pt idx="812">
                  <c:v>39.535200000000003</c:v>
                </c:pt>
                <c:pt idx="813">
                  <c:v>39.528399999999998</c:v>
                </c:pt>
                <c:pt idx="814">
                  <c:v>41.497700000000002</c:v>
                </c:pt>
                <c:pt idx="815">
                  <c:v>29.636199999999999</c:v>
                </c:pt>
                <c:pt idx="816">
                  <c:v>49.385199999999998</c:v>
                </c:pt>
                <c:pt idx="817">
                  <c:v>29.626000000000001</c:v>
                </c:pt>
                <c:pt idx="818">
                  <c:v>37.5199</c:v>
                </c:pt>
                <c:pt idx="819">
                  <c:v>17.769500000000001</c:v>
                </c:pt>
                <c:pt idx="820">
                  <c:v>39.481099999999998</c:v>
                </c:pt>
                <c:pt idx="821">
                  <c:v>45.395499999999998</c:v>
                </c:pt>
                <c:pt idx="822">
                  <c:v>29.6007</c:v>
                </c:pt>
                <c:pt idx="823">
                  <c:v>25.6496</c:v>
                </c:pt>
                <c:pt idx="824">
                  <c:v>35.508699999999997</c:v>
                </c:pt>
                <c:pt idx="825">
                  <c:v>39.447299999999998</c:v>
                </c:pt>
                <c:pt idx="826">
                  <c:v>39.440600000000003</c:v>
                </c:pt>
                <c:pt idx="827">
                  <c:v>39.433799999999998</c:v>
                </c:pt>
                <c:pt idx="828">
                  <c:v>31.541699999999999</c:v>
                </c:pt>
                <c:pt idx="829">
                  <c:v>41.391399999999997</c:v>
                </c:pt>
                <c:pt idx="830">
                  <c:v>31.530899999999999</c:v>
                </c:pt>
                <c:pt idx="831">
                  <c:v>37.436500000000002</c:v>
                </c:pt>
                <c:pt idx="832">
                  <c:v>33.490099999999998</c:v>
                </c:pt>
                <c:pt idx="833">
                  <c:v>41.363</c:v>
                </c:pt>
                <c:pt idx="834">
                  <c:v>49.2333</c:v>
                </c:pt>
                <c:pt idx="835">
                  <c:v>39.379899999999999</c:v>
                </c:pt>
                <c:pt idx="836">
                  <c:v>37.404499999999999</c:v>
                </c:pt>
                <c:pt idx="837">
                  <c:v>35.429699999999997</c:v>
                </c:pt>
                <c:pt idx="838">
                  <c:v>43.2956</c:v>
                </c:pt>
                <c:pt idx="839">
                  <c:v>39.352899999999998</c:v>
                </c:pt>
                <c:pt idx="840">
                  <c:v>33.444200000000002</c:v>
                </c:pt>
                <c:pt idx="841">
                  <c:v>45.240299999999998</c:v>
                </c:pt>
                <c:pt idx="842">
                  <c:v>41.299300000000002</c:v>
                </c:pt>
                <c:pt idx="843">
                  <c:v>33.427</c:v>
                </c:pt>
                <c:pt idx="844">
                  <c:v>39.319200000000002</c:v>
                </c:pt>
                <c:pt idx="845">
                  <c:v>33.415599999999998</c:v>
                </c:pt>
                <c:pt idx="846">
                  <c:v>31.444600000000001</c:v>
                </c:pt>
                <c:pt idx="847">
                  <c:v>17.6845</c:v>
                </c:pt>
                <c:pt idx="848">
                  <c:v>56.973700000000001</c:v>
                </c:pt>
                <c:pt idx="849">
                  <c:v>23.571300000000001</c:v>
                </c:pt>
                <c:pt idx="850">
                  <c:v>39.278799999999997</c:v>
                </c:pt>
                <c:pt idx="851">
                  <c:v>37.308399999999999</c:v>
                </c:pt>
                <c:pt idx="852">
                  <c:v>19.6326</c:v>
                </c:pt>
                <c:pt idx="853">
                  <c:v>52.999000000000002</c:v>
                </c:pt>
                <c:pt idx="854">
                  <c:v>33.363999999999997</c:v>
                </c:pt>
                <c:pt idx="855">
                  <c:v>31.396100000000001</c:v>
                </c:pt>
                <c:pt idx="856">
                  <c:v>27.466899999999999</c:v>
                </c:pt>
                <c:pt idx="857">
                  <c:v>43.154800000000002</c:v>
                </c:pt>
                <c:pt idx="858">
                  <c:v>27.4574</c:v>
                </c:pt>
                <c:pt idx="859">
                  <c:v>41.179099999999998</c:v>
                </c:pt>
                <c:pt idx="860">
                  <c:v>45.093200000000003</c:v>
                </c:pt>
                <c:pt idx="861">
                  <c:v>41.164999999999999</c:v>
                </c:pt>
                <c:pt idx="862">
                  <c:v>25.4787</c:v>
                </c:pt>
                <c:pt idx="863">
                  <c:v>52.908200000000001</c:v>
                </c:pt>
                <c:pt idx="864">
                  <c:v>43.103000000000002</c:v>
                </c:pt>
                <c:pt idx="865">
                  <c:v>43.095599999999997</c:v>
                </c:pt>
                <c:pt idx="866">
                  <c:v>33.295400000000001</c:v>
                </c:pt>
                <c:pt idx="867">
                  <c:v>41.122599999999998</c:v>
                </c:pt>
                <c:pt idx="868">
                  <c:v>31.3261</c:v>
                </c:pt>
                <c:pt idx="869">
                  <c:v>46.981099999999998</c:v>
                </c:pt>
                <c:pt idx="870">
                  <c:v>45.015799999999999</c:v>
                </c:pt>
                <c:pt idx="871">
                  <c:v>31.31</c:v>
                </c:pt>
                <c:pt idx="872">
                  <c:v>33.261200000000002</c:v>
                </c:pt>
                <c:pt idx="873">
                  <c:v>31.299199999999999</c:v>
                </c:pt>
                <c:pt idx="874">
                  <c:v>37.161499999999997</c:v>
                </c:pt>
                <c:pt idx="875">
                  <c:v>39.110599999999998</c:v>
                </c:pt>
                <c:pt idx="876">
                  <c:v>35.1935</c:v>
                </c:pt>
                <c:pt idx="877">
                  <c:v>44.961799999999997</c:v>
                </c:pt>
                <c:pt idx="878">
                  <c:v>33.226900000000001</c:v>
                </c:pt>
                <c:pt idx="879">
                  <c:v>46.900500000000001</c:v>
                </c:pt>
                <c:pt idx="880">
                  <c:v>39.076999999999998</c:v>
                </c:pt>
                <c:pt idx="881">
                  <c:v>35.1633</c:v>
                </c:pt>
                <c:pt idx="882">
                  <c:v>31.250900000000001</c:v>
                </c:pt>
                <c:pt idx="883">
                  <c:v>46.868299999999998</c:v>
                </c:pt>
                <c:pt idx="884">
                  <c:v>41.002699999999997</c:v>
                </c:pt>
                <c:pt idx="885">
                  <c:v>48.804400000000001</c:v>
                </c:pt>
                <c:pt idx="886">
                  <c:v>42.9405</c:v>
                </c:pt>
                <c:pt idx="887">
                  <c:v>29.272500000000001</c:v>
                </c:pt>
                <c:pt idx="888">
                  <c:v>23.414000000000001</c:v>
                </c:pt>
                <c:pt idx="889">
                  <c:v>50.721600000000002</c:v>
                </c:pt>
                <c:pt idx="890">
                  <c:v>42.910899999999998</c:v>
                </c:pt>
                <c:pt idx="891">
                  <c:v>35.102899999999998</c:v>
                </c:pt>
                <c:pt idx="892">
                  <c:v>35.096899999999998</c:v>
                </c:pt>
                <c:pt idx="893">
                  <c:v>23.393899999999999</c:v>
                </c:pt>
                <c:pt idx="894">
                  <c:v>46.779699999999998</c:v>
                </c:pt>
                <c:pt idx="895">
                  <c:v>29.232299999999999</c:v>
                </c:pt>
                <c:pt idx="896">
                  <c:v>46.7637</c:v>
                </c:pt>
                <c:pt idx="897">
                  <c:v>33.118600000000001</c:v>
                </c:pt>
                <c:pt idx="898">
                  <c:v>29.217199999999998</c:v>
                </c:pt>
                <c:pt idx="899">
                  <c:v>23.369800000000001</c:v>
                </c:pt>
                <c:pt idx="900">
                  <c:v>23.3658</c:v>
                </c:pt>
                <c:pt idx="901">
                  <c:v>48.670299999999997</c:v>
                </c:pt>
                <c:pt idx="902">
                  <c:v>44.768999999999998</c:v>
                </c:pt>
                <c:pt idx="903">
                  <c:v>33.084400000000002</c:v>
                </c:pt>
                <c:pt idx="904">
                  <c:v>44.753500000000003</c:v>
                </c:pt>
                <c:pt idx="905">
                  <c:v>50.582299999999996</c:v>
                </c:pt>
                <c:pt idx="906">
                  <c:v>35.012500000000003</c:v>
                </c:pt>
                <c:pt idx="907">
                  <c:v>48.620100000000001</c:v>
                </c:pt>
                <c:pt idx="908">
                  <c:v>21.389099999999999</c:v>
                </c:pt>
                <c:pt idx="909">
                  <c:v>33.0503</c:v>
                </c:pt>
                <c:pt idx="910">
                  <c:v>38.875999999999998</c:v>
                </c:pt>
                <c:pt idx="911">
                  <c:v>38.869300000000003</c:v>
                </c:pt>
                <c:pt idx="912">
                  <c:v>44.692</c:v>
                </c:pt>
                <c:pt idx="913">
                  <c:v>38.855899999999998</c:v>
                </c:pt>
                <c:pt idx="914">
                  <c:v>34.964300000000001</c:v>
                </c:pt>
                <c:pt idx="915">
                  <c:v>31.074000000000002</c:v>
                </c:pt>
                <c:pt idx="916">
                  <c:v>40.7776</c:v>
                </c:pt>
                <c:pt idx="917">
                  <c:v>36.887700000000002</c:v>
                </c:pt>
                <c:pt idx="918">
                  <c:v>23.293500000000002</c:v>
                </c:pt>
                <c:pt idx="919">
                  <c:v>40.756599999999999</c:v>
                </c:pt>
                <c:pt idx="920">
                  <c:v>31.0473</c:v>
                </c:pt>
                <c:pt idx="921">
                  <c:v>32.981999999999999</c:v>
                </c:pt>
                <c:pt idx="922">
                  <c:v>23.2774</c:v>
                </c:pt>
                <c:pt idx="923">
                  <c:v>38.789000000000001</c:v>
                </c:pt>
                <c:pt idx="924">
                  <c:v>42.660600000000002</c:v>
                </c:pt>
                <c:pt idx="925">
                  <c:v>46.530799999999999</c:v>
                </c:pt>
                <c:pt idx="926">
                  <c:v>31.0152</c:v>
                </c:pt>
                <c:pt idx="927">
                  <c:v>29.0717</c:v>
                </c:pt>
                <c:pt idx="928">
                  <c:v>38.755600000000001</c:v>
                </c:pt>
                <c:pt idx="929">
                  <c:v>34.874099999999999</c:v>
                </c:pt>
                <c:pt idx="930">
                  <c:v>42.616500000000002</c:v>
                </c:pt>
                <c:pt idx="931">
                  <c:v>30.988499999999998</c:v>
                </c:pt>
                <c:pt idx="932">
                  <c:v>42.601799999999997</c:v>
                </c:pt>
                <c:pt idx="933">
                  <c:v>36.786099999999998</c:v>
                </c:pt>
                <c:pt idx="934">
                  <c:v>50.330199999999998</c:v>
                </c:pt>
                <c:pt idx="935">
                  <c:v>36.773400000000002</c:v>
                </c:pt>
                <c:pt idx="936">
                  <c:v>23.221299999999999</c:v>
                </c:pt>
                <c:pt idx="937">
                  <c:v>29.021699999999999</c:v>
                </c:pt>
                <c:pt idx="938">
                  <c:v>27.0822</c:v>
                </c:pt>
                <c:pt idx="939">
                  <c:v>27.077500000000001</c:v>
                </c:pt>
                <c:pt idx="940">
                  <c:v>38.6755</c:v>
                </c:pt>
                <c:pt idx="941">
                  <c:v>42.535699999999999</c:v>
                </c:pt>
                <c:pt idx="942">
                  <c:v>52.194000000000003</c:v>
                </c:pt>
                <c:pt idx="943">
                  <c:v>30.924399999999999</c:v>
                </c:pt>
                <c:pt idx="944">
                  <c:v>34.783999999999999</c:v>
                </c:pt>
                <c:pt idx="945">
                  <c:v>40.574300000000001</c:v>
                </c:pt>
                <c:pt idx="946">
                  <c:v>32.840200000000003</c:v>
                </c:pt>
                <c:pt idx="947">
                  <c:v>42.491700000000002</c:v>
                </c:pt>
                <c:pt idx="948">
                  <c:v>42.484400000000001</c:v>
                </c:pt>
                <c:pt idx="949">
                  <c:v>48.269399999999997</c:v>
                </c:pt>
                <c:pt idx="950">
                  <c:v>32.817500000000003</c:v>
                </c:pt>
                <c:pt idx="951">
                  <c:v>36.6721</c:v>
                </c:pt>
                <c:pt idx="952">
                  <c:v>38.595500000000001</c:v>
                </c:pt>
                <c:pt idx="953">
                  <c:v>34.729999999999997</c:v>
                </c:pt>
                <c:pt idx="954">
                  <c:v>38.5822</c:v>
                </c:pt>
                <c:pt idx="955">
                  <c:v>19.287800000000001</c:v>
                </c:pt>
                <c:pt idx="956">
                  <c:v>53.996499999999997</c:v>
                </c:pt>
                <c:pt idx="957">
                  <c:v>32.777900000000002</c:v>
                </c:pt>
                <c:pt idx="958">
                  <c:v>53.977800000000002</c:v>
                </c:pt>
                <c:pt idx="959">
                  <c:v>48.186199999999999</c:v>
                </c:pt>
                <c:pt idx="960">
                  <c:v>44.323599999999999</c:v>
                </c:pt>
                <c:pt idx="961">
                  <c:v>48.169499999999999</c:v>
                </c:pt>
                <c:pt idx="962">
                  <c:v>36.602499999999999</c:v>
                </c:pt>
                <c:pt idx="963">
                  <c:v>38.522300000000001</c:v>
                </c:pt>
                <c:pt idx="964">
                  <c:v>57.773499999999999</c:v>
                </c:pt>
                <c:pt idx="965">
                  <c:v>26.956299999999999</c:v>
                </c:pt>
                <c:pt idx="966">
                  <c:v>32.726999999999997</c:v>
                </c:pt>
                <c:pt idx="967">
                  <c:v>25.022200000000002</c:v>
                </c:pt>
                <c:pt idx="968">
                  <c:v>44.2624</c:v>
                </c:pt>
                <c:pt idx="969">
                  <c:v>42.330599999999997</c:v>
                </c:pt>
                <c:pt idx="970">
                  <c:v>44.247100000000003</c:v>
                </c:pt>
                <c:pt idx="971">
                  <c:v>38.469099999999997</c:v>
                </c:pt>
                <c:pt idx="972">
                  <c:v>48.078000000000003</c:v>
                </c:pt>
                <c:pt idx="973">
                  <c:v>34.610199999999999</c:v>
                </c:pt>
                <c:pt idx="974">
                  <c:v>32.681800000000003</c:v>
                </c:pt>
                <c:pt idx="975">
                  <c:v>36.520400000000002</c:v>
                </c:pt>
                <c:pt idx="976">
                  <c:v>34.592300000000002</c:v>
                </c:pt>
                <c:pt idx="977">
                  <c:v>30.743400000000001</c:v>
                </c:pt>
                <c:pt idx="978">
                  <c:v>34.580300000000001</c:v>
                </c:pt>
                <c:pt idx="979">
                  <c:v>21.128799999999998</c:v>
                </c:pt>
                <c:pt idx="980">
                  <c:v>44.170699999999997</c:v>
                </c:pt>
                <c:pt idx="981">
                  <c:v>40.322800000000001</c:v>
                </c:pt>
                <c:pt idx="982">
                  <c:v>44.1554</c:v>
                </c:pt>
                <c:pt idx="983">
                  <c:v>38.389400000000002</c:v>
                </c:pt>
                <c:pt idx="984">
                  <c:v>21.110499999999998</c:v>
                </c:pt>
                <c:pt idx="985">
                  <c:v>42.213700000000003</c:v>
                </c:pt>
                <c:pt idx="986">
                  <c:v>21.103200000000001</c:v>
                </c:pt>
                <c:pt idx="987">
                  <c:v>34.526499999999999</c:v>
                </c:pt>
                <c:pt idx="988">
                  <c:v>38.356200000000001</c:v>
                </c:pt>
                <c:pt idx="989">
                  <c:v>47.936900000000001</c:v>
                </c:pt>
                <c:pt idx="990">
                  <c:v>26.84</c:v>
                </c:pt>
                <c:pt idx="991">
                  <c:v>46.003500000000003</c:v>
                </c:pt>
                <c:pt idx="992">
                  <c:v>38.329599999999999</c:v>
                </c:pt>
                <c:pt idx="993">
                  <c:v>26.8261</c:v>
                </c:pt>
                <c:pt idx="994">
                  <c:v>28.737300000000001</c:v>
                </c:pt>
                <c:pt idx="995">
                  <c:v>36.394199999999998</c:v>
                </c:pt>
                <c:pt idx="996">
                  <c:v>44.0486</c:v>
                </c:pt>
                <c:pt idx="997">
                  <c:v>28.722300000000001</c:v>
                </c:pt>
                <c:pt idx="998">
                  <c:v>47.862299999999998</c:v>
                </c:pt>
                <c:pt idx="999">
                  <c:v>22.969899999999999</c:v>
                </c:pt>
                <c:pt idx="1000">
                  <c:v>30.621300000000002</c:v>
                </c:pt>
                <c:pt idx="1001">
                  <c:v>40.183399999999999</c:v>
                </c:pt>
                <c:pt idx="1002">
                  <c:v>40.176499999999997</c:v>
                </c:pt>
                <c:pt idx="1003">
                  <c:v>26.779699999999998</c:v>
                </c:pt>
                <c:pt idx="1004">
                  <c:v>36.337600000000002</c:v>
                </c:pt>
                <c:pt idx="1005">
                  <c:v>36.331299999999999</c:v>
                </c:pt>
                <c:pt idx="1006">
                  <c:v>43.972299999999997</c:v>
                </c:pt>
                <c:pt idx="1007">
                  <c:v>40.1417</c:v>
                </c:pt>
                <c:pt idx="1008">
                  <c:v>38.223599999999998</c:v>
                </c:pt>
                <c:pt idx="1009">
                  <c:v>36.306100000000001</c:v>
                </c:pt>
                <c:pt idx="1010">
                  <c:v>38.210299999999997</c:v>
                </c:pt>
                <c:pt idx="1011">
                  <c:v>28.652799999999999</c:v>
                </c:pt>
                <c:pt idx="1012">
                  <c:v>43.926699999999997</c:v>
                </c:pt>
                <c:pt idx="1013">
                  <c:v>32.4619</c:v>
                </c:pt>
                <c:pt idx="1014">
                  <c:v>42.002200000000002</c:v>
                </c:pt>
                <c:pt idx="1015">
                  <c:v>19.0886</c:v>
                </c:pt>
                <c:pt idx="1016">
                  <c:v>36.262099999999997</c:v>
                </c:pt>
                <c:pt idx="1017">
                  <c:v>19.082000000000001</c:v>
                </c:pt>
                <c:pt idx="1018">
                  <c:v>36.249499999999998</c:v>
                </c:pt>
                <c:pt idx="1019">
                  <c:v>26.705500000000001</c:v>
                </c:pt>
                <c:pt idx="1020">
                  <c:v>40.051400000000001</c:v>
                </c:pt>
                <c:pt idx="1021">
                  <c:v>22.8825</c:v>
                </c:pt>
                <c:pt idx="1022">
                  <c:v>30.5047</c:v>
                </c:pt>
                <c:pt idx="1023">
                  <c:v>36.2181</c:v>
                </c:pt>
                <c:pt idx="1024">
                  <c:v>34.305900000000001</c:v>
                </c:pt>
                <c:pt idx="1025">
                  <c:v>41.922199999999997</c:v>
                </c:pt>
                <c:pt idx="1026">
                  <c:v>41.914900000000003</c:v>
                </c:pt>
                <c:pt idx="1027">
                  <c:v>41.907699999999998</c:v>
                </c:pt>
                <c:pt idx="1028">
                  <c:v>38.091299999999997</c:v>
                </c:pt>
                <c:pt idx="1029">
                  <c:v>30.467700000000001</c:v>
                </c:pt>
                <c:pt idx="1030">
                  <c:v>55.213200000000001</c:v>
                </c:pt>
                <c:pt idx="1031">
                  <c:v>41.878599999999999</c:v>
                </c:pt>
                <c:pt idx="1032">
                  <c:v>28.5486</c:v>
                </c:pt>
                <c:pt idx="1033">
                  <c:v>38.058199999999999</c:v>
                </c:pt>
                <c:pt idx="1034">
                  <c:v>47.564500000000002</c:v>
                </c:pt>
                <c:pt idx="1035">
                  <c:v>26.631499999999999</c:v>
                </c:pt>
                <c:pt idx="1036">
                  <c:v>43.744199999999999</c:v>
                </c:pt>
                <c:pt idx="1037">
                  <c:v>55.146099999999997</c:v>
                </c:pt>
                <c:pt idx="1038">
                  <c:v>39.926499999999997</c:v>
                </c:pt>
                <c:pt idx="1039">
                  <c:v>38.018599999999999</c:v>
                </c:pt>
                <c:pt idx="1040">
                  <c:v>30.409600000000001</c:v>
                </c:pt>
                <c:pt idx="1041">
                  <c:v>36.105200000000004</c:v>
                </c:pt>
                <c:pt idx="1042">
                  <c:v>36.0989</c:v>
                </c:pt>
                <c:pt idx="1043">
                  <c:v>22.795300000000001</c:v>
                </c:pt>
                <c:pt idx="1044">
                  <c:v>45.582799999999999</c:v>
                </c:pt>
                <c:pt idx="1045">
                  <c:v>26.5853</c:v>
                </c:pt>
                <c:pt idx="1046">
                  <c:v>34.175199999999997</c:v>
                </c:pt>
                <c:pt idx="1047">
                  <c:v>30.372699999999998</c:v>
                </c:pt>
                <c:pt idx="1048">
                  <c:v>45.551099999999998</c:v>
                </c:pt>
                <c:pt idx="1049">
                  <c:v>37.9527</c:v>
                </c:pt>
                <c:pt idx="1050">
                  <c:v>24.664899999999999</c:v>
                </c:pt>
                <c:pt idx="1051">
                  <c:v>30.351600000000001</c:v>
                </c:pt>
                <c:pt idx="1052">
                  <c:v>28.4497</c:v>
                </c:pt>
                <c:pt idx="1053">
                  <c:v>24.652100000000001</c:v>
                </c:pt>
                <c:pt idx="1054">
                  <c:v>41.7117</c:v>
                </c:pt>
                <c:pt idx="1055">
                  <c:v>32.226100000000002</c:v>
                </c:pt>
                <c:pt idx="1056">
                  <c:v>58.755099999999999</c:v>
                </c:pt>
                <c:pt idx="1057">
                  <c:v>39.794899999999998</c:v>
                </c:pt>
                <c:pt idx="1058">
                  <c:v>43.577300000000001</c:v>
                </c:pt>
                <c:pt idx="1059">
                  <c:v>22.732099999999999</c:v>
                </c:pt>
                <c:pt idx="1060">
                  <c:v>32.198099999999997</c:v>
                </c:pt>
                <c:pt idx="1061">
                  <c:v>41.660899999999998</c:v>
                </c:pt>
                <c:pt idx="1062">
                  <c:v>32.186900000000001</c:v>
                </c:pt>
                <c:pt idx="1063">
                  <c:v>37.860399999999998</c:v>
                </c:pt>
                <c:pt idx="1064">
                  <c:v>45.424599999999998</c:v>
                </c:pt>
                <c:pt idx="1065">
                  <c:v>32.170200000000001</c:v>
                </c:pt>
                <c:pt idx="1066">
                  <c:v>39.732700000000001</c:v>
                </c:pt>
                <c:pt idx="1067">
                  <c:v>37.834099999999999</c:v>
                </c:pt>
                <c:pt idx="1068">
                  <c:v>34.044800000000002</c:v>
                </c:pt>
                <c:pt idx="1069">
                  <c:v>41.603000000000002</c:v>
                </c:pt>
                <c:pt idx="1070">
                  <c:v>43.486499999999999</c:v>
                </c:pt>
                <c:pt idx="1071">
                  <c:v>37.8078</c:v>
                </c:pt>
                <c:pt idx="1072">
                  <c:v>45.361400000000003</c:v>
                </c:pt>
                <c:pt idx="1073">
                  <c:v>35.904899999999998</c:v>
                </c:pt>
                <c:pt idx="1074">
                  <c:v>34.0092</c:v>
                </c:pt>
                <c:pt idx="1075">
                  <c:v>30.225200000000001</c:v>
                </c:pt>
                <c:pt idx="1076">
                  <c:v>54.773600000000002</c:v>
                </c:pt>
                <c:pt idx="1077">
                  <c:v>35.879899999999999</c:v>
                </c:pt>
                <c:pt idx="1078">
                  <c:v>45.314100000000003</c:v>
                </c:pt>
                <c:pt idx="1079">
                  <c:v>28.316400000000002</c:v>
                </c:pt>
                <c:pt idx="1080">
                  <c:v>45.298299999999998</c:v>
                </c:pt>
                <c:pt idx="1081">
                  <c:v>18.870999999999999</c:v>
                </c:pt>
                <c:pt idx="1082">
                  <c:v>28.301600000000001</c:v>
                </c:pt>
                <c:pt idx="1083">
                  <c:v>37.728900000000003</c:v>
                </c:pt>
                <c:pt idx="1084">
                  <c:v>24.519500000000001</c:v>
                </c:pt>
                <c:pt idx="1085">
                  <c:v>32.058399999999999</c:v>
                </c:pt>
                <c:pt idx="1086">
                  <c:v>41.4801</c:v>
                </c:pt>
                <c:pt idx="1087">
                  <c:v>30.162099999999999</c:v>
                </c:pt>
                <c:pt idx="1088">
                  <c:v>43.3504</c:v>
                </c:pt>
                <c:pt idx="1089">
                  <c:v>32.036099999999998</c:v>
                </c:pt>
                <c:pt idx="1090">
                  <c:v>48.9878</c:v>
                </c:pt>
                <c:pt idx="1091">
                  <c:v>39.560200000000002</c:v>
                </c:pt>
                <c:pt idx="1092">
                  <c:v>30.1358</c:v>
                </c:pt>
                <c:pt idx="1093">
                  <c:v>13.1821</c:v>
                </c:pt>
                <c:pt idx="1094">
                  <c:v>26.3597</c:v>
                </c:pt>
                <c:pt idx="1095">
                  <c:v>41.415100000000002</c:v>
                </c:pt>
                <c:pt idx="1096">
                  <c:v>28.232700000000001</c:v>
                </c:pt>
                <c:pt idx="1097">
                  <c:v>39.518799999999999</c:v>
                </c:pt>
                <c:pt idx="1098">
                  <c:v>37.630400000000002</c:v>
                </c:pt>
                <c:pt idx="1099">
                  <c:v>43.267400000000002</c:v>
                </c:pt>
                <c:pt idx="1100">
                  <c:v>33.855600000000003</c:v>
                </c:pt>
                <c:pt idx="1101">
                  <c:v>30.0886</c:v>
                </c:pt>
                <c:pt idx="1102">
                  <c:v>43.244799999999998</c:v>
                </c:pt>
                <c:pt idx="1103">
                  <c:v>33.837899999999998</c:v>
                </c:pt>
                <c:pt idx="1104">
                  <c:v>37.591099999999997</c:v>
                </c:pt>
                <c:pt idx="1105">
                  <c:v>35.705300000000001</c:v>
                </c:pt>
                <c:pt idx="1106">
                  <c:v>30.0624</c:v>
                </c:pt>
                <c:pt idx="1107">
                  <c:v>33.814300000000003</c:v>
                </c:pt>
                <c:pt idx="1108">
                  <c:v>18.782399999999999</c:v>
                </c:pt>
                <c:pt idx="1109">
                  <c:v>35.680399999999999</c:v>
                </c:pt>
                <c:pt idx="1110">
                  <c:v>33.796599999999998</c:v>
                </c:pt>
                <c:pt idx="1111">
                  <c:v>35.667900000000003</c:v>
                </c:pt>
                <c:pt idx="1112">
                  <c:v>15.015499999999999</c:v>
                </c:pt>
                <c:pt idx="1113">
                  <c:v>45.038499999999999</c:v>
                </c:pt>
                <c:pt idx="1114">
                  <c:v>22.5153</c:v>
                </c:pt>
                <c:pt idx="1115">
                  <c:v>35.643099999999997</c:v>
                </c:pt>
                <c:pt idx="1116">
                  <c:v>33.761200000000002</c:v>
                </c:pt>
                <c:pt idx="1117">
                  <c:v>33.755299999999998</c:v>
                </c:pt>
                <c:pt idx="1118">
                  <c:v>37.499400000000001</c:v>
                </c:pt>
                <c:pt idx="1119">
                  <c:v>41.242100000000001</c:v>
                </c:pt>
                <c:pt idx="1120">
                  <c:v>46.857900000000001</c:v>
                </c:pt>
                <c:pt idx="1121">
                  <c:v>31.857800000000001</c:v>
                </c:pt>
                <c:pt idx="1122">
                  <c:v>41.220500000000001</c:v>
                </c:pt>
                <c:pt idx="1123">
                  <c:v>35.593299999999999</c:v>
                </c:pt>
                <c:pt idx="1124">
                  <c:v>48.698099999999997</c:v>
                </c:pt>
                <c:pt idx="1125">
                  <c:v>18.726800000000001</c:v>
                </c:pt>
                <c:pt idx="1126">
                  <c:v>46.808799999999998</c:v>
                </c:pt>
                <c:pt idx="1127">
                  <c:v>26.208300000000001</c:v>
                </c:pt>
                <c:pt idx="1128">
                  <c:v>29.947199999999999</c:v>
                </c:pt>
                <c:pt idx="1129">
                  <c:v>26.199200000000001</c:v>
                </c:pt>
                <c:pt idx="1130">
                  <c:v>26.194600000000001</c:v>
                </c:pt>
                <c:pt idx="1131">
                  <c:v>52.380099999999999</c:v>
                </c:pt>
                <c:pt idx="1132">
                  <c:v>35.537399999999998</c:v>
                </c:pt>
                <c:pt idx="1133">
                  <c:v>26.180900000000001</c:v>
                </c:pt>
                <c:pt idx="1134">
                  <c:v>50.482900000000001</c:v>
                </c:pt>
                <c:pt idx="1135">
                  <c:v>37.388199999999998</c:v>
                </c:pt>
                <c:pt idx="1136">
                  <c:v>33.643500000000003</c:v>
                </c:pt>
                <c:pt idx="1137">
                  <c:v>29.900099999999998</c:v>
                </c:pt>
                <c:pt idx="1138">
                  <c:v>31.763300000000001</c:v>
                </c:pt>
                <c:pt idx="1139">
                  <c:v>29.889700000000001</c:v>
                </c:pt>
                <c:pt idx="1140">
                  <c:v>37.355600000000003</c:v>
                </c:pt>
                <c:pt idx="1141">
                  <c:v>48.553699999999999</c:v>
                </c:pt>
                <c:pt idx="1142">
                  <c:v>39.209600000000002</c:v>
                </c:pt>
                <c:pt idx="1143">
                  <c:v>39.202800000000003</c:v>
                </c:pt>
                <c:pt idx="1144">
                  <c:v>29.863499999999998</c:v>
                </c:pt>
                <c:pt idx="1145">
                  <c:v>41.055199999999999</c:v>
                </c:pt>
                <c:pt idx="1146">
                  <c:v>22.389800000000001</c:v>
                </c:pt>
                <c:pt idx="1147">
                  <c:v>26.116900000000001</c:v>
                </c:pt>
                <c:pt idx="1148">
                  <c:v>27.977499999999999</c:v>
                </c:pt>
                <c:pt idx="1149">
                  <c:v>29.837399999999999</c:v>
                </c:pt>
                <c:pt idx="1150">
                  <c:v>35.425800000000002</c:v>
                </c:pt>
                <c:pt idx="1151">
                  <c:v>29.827000000000002</c:v>
                </c:pt>
                <c:pt idx="1152">
                  <c:v>42.8688</c:v>
                </c:pt>
                <c:pt idx="1153">
                  <c:v>39.134300000000003</c:v>
                </c:pt>
                <c:pt idx="1154">
                  <c:v>39.127400000000002</c:v>
                </c:pt>
                <c:pt idx="1155">
                  <c:v>31.669</c:v>
                </c:pt>
                <c:pt idx="1156">
                  <c:v>27.938400000000001</c:v>
                </c:pt>
                <c:pt idx="1157">
                  <c:v>26.071300000000001</c:v>
                </c:pt>
                <c:pt idx="1158">
                  <c:v>27.928599999999999</c:v>
                </c:pt>
                <c:pt idx="1159">
                  <c:v>39.093200000000003</c:v>
                </c:pt>
                <c:pt idx="1160">
                  <c:v>40.947600000000001</c:v>
                </c:pt>
                <c:pt idx="1161">
                  <c:v>22.331099999999999</c:v>
                </c:pt>
                <c:pt idx="1162">
                  <c:v>22.327200000000001</c:v>
                </c:pt>
                <c:pt idx="1163">
                  <c:v>18.602799999999998</c:v>
                </c:pt>
                <c:pt idx="1164">
                  <c:v>44.638800000000003</c:v>
                </c:pt>
                <c:pt idx="1165">
                  <c:v>35.332900000000002</c:v>
                </c:pt>
                <c:pt idx="1166">
                  <c:v>33.467399999999998</c:v>
                </c:pt>
                <c:pt idx="1167">
                  <c:v>29.743600000000001</c:v>
                </c:pt>
                <c:pt idx="1168">
                  <c:v>26.021100000000001</c:v>
                </c:pt>
                <c:pt idx="1169">
                  <c:v>35.308199999999999</c:v>
                </c:pt>
                <c:pt idx="1170">
                  <c:v>39.018000000000001</c:v>
                </c:pt>
                <c:pt idx="1171">
                  <c:v>37.153500000000001</c:v>
                </c:pt>
                <c:pt idx="1172">
                  <c:v>22.2882</c:v>
                </c:pt>
                <c:pt idx="1173">
                  <c:v>27.8553</c:v>
                </c:pt>
                <c:pt idx="1174">
                  <c:v>33.420499999999997</c:v>
                </c:pt>
                <c:pt idx="1175">
                  <c:v>42.696599999999997</c:v>
                </c:pt>
                <c:pt idx="1176">
                  <c:v>48.257199999999997</c:v>
                </c:pt>
                <c:pt idx="1177">
                  <c:v>22.268699999999999</c:v>
                </c:pt>
                <c:pt idx="1178">
                  <c:v>0</c:v>
                </c:pt>
                <c:pt idx="1179">
                  <c:v>27.8261</c:v>
                </c:pt>
                <c:pt idx="1180">
                  <c:v>37.094900000000003</c:v>
                </c:pt>
                <c:pt idx="1181">
                  <c:v>35.234000000000002</c:v>
                </c:pt>
                <c:pt idx="1182">
                  <c:v>37.081899999999997</c:v>
                </c:pt>
                <c:pt idx="1183">
                  <c:v>27.8066</c:v>
                </c:pt>
                <c:pt idx="1184">
                  <c:v>27.8017</c:v>
                </c:pt>
                <c:pt idx="1185">
                  <c:v>33.356200000000001</c:v>
                </c:pt>
                <c:pt idx="1186">
                  <c:v>33.350299999999997</c:v>
                </c:pt>
                <c:pt idx="1187">
                  <c:v>25.9346</c:v>
                </c:pt>
                <c:pt idx="1188">
                  <c:v>25.93</c:v>
                </c:pt>
                <c:pt idx="1189">
                  <c:v>53.702800000000003</c:v>
                </c:pt>
                <c:pt idx="1190">
                  <c:v>35.178400000000003</c:v>
                </c:pt>
                <c:pt idx="1191">
                  <c:v>24.065200000000001</c:v>
                </c:pt>
                <c:pt idx="1192">
                  <c:v>35.1661</c:v>
                </c:pt>
                <c:pt idx="1193">
                  <c:v>38.860999999999997</c:v>
                </c:pt>
                <c:pt idx="1194">
                  <c:v>37.003999999999998</c:v>
                </c:pt>
                <c:pt idx="1195">
                  <c:v>38.847299999999997</c:v>
                </c:pt>
                <c:pt idx="1196">
                  <c:v>38.840499999999999</c:v>
                </c:pt>
                <c:pt idx="1197">
                  <c:v>24.039899999999999</c:v>
                </c:pt>
                <c:pt idx="1198">
                  <c:v>35.129100000000001</c:v>
                </c:pt>
                <c:pt idx="1199">
                  <c:v>25.880099999999999</c:v>
                </c:pt>
                <c:pt idx="1200">
                  <c:v>29.571999999999999</c:v>
                </c:pt>
                <c:pt idx="1201">
                  <c:v>25.870999999999999</c:v>
                </c:pt>
                <c:pt idx="1202">
                  <c:v>51.732900000000001</c:v>
                </c:pt>
                <c:pt idx="1203">
                  <c:v>33.250999999999998</c:v>
                </c:pt>
                <c:pt idx="1204">
                  <c:v>35.092100000000002</c:v>
                </c:pt>
                <c:pt idx="1205">
                  <c:v>27.699400000000001</c:v>
                </c:pt>
                <c:pt idx="1206">
                  <c:v>25.848299999999998</c:v>
                </c:pt>
                <c:pt idx="1207">
                  <c:v>23.997800000000002</c:v>
                </c:pt>
                <c:pt idx="1208">
                  <c:v>47.987099999999998</c:v>
                </c:pt>
                <c:pt idx="1209">
                  <c:v>33.216000000000001</c:v>
                </c:pt>
                <c:pt idx="1210">
                  <c:v>25.830100000000002</c:v>
                </c:pt>
                <c:pt idx="1211">
                  <c:v>29.515000000000001</c:v>
                </c:pt>
                <c:pt idx="1212">
                  <c:v>29.509799999999998</c:v>
                </c:pt>
                <c:pt idx="1213">
                  <c:v>38.724800000000002</c:v>
                </c:pt>
                <c:pt idx="1214">
                  <c:v>29.499400000000001</c:v>
                </c:pt>
                <c:pt idx="1215">
                  <c:v>42.3979</c:v>
                </c:pt>
                <c:pt idx="1216">
                  <c:v>36.8613</c:v>
                </c:pt>
                <c:pt idx="1217">
                  <c:v>22.1129</c:v>
                </c:pt>
                <c:pt idx="1218">
                  <c:v>29.4787</c:v>
                </c:pt>
                <c:pt idx="1219">
                  <c:v>34.9998</c:v>
                </c:pt>
                <c:pt idx="1220">
                  <c:v>29.468299999999999</c:v>
                </c:pt>
                <c:pt idx="1221">
                  <c:v>25.780200000000001</c:v>
                </c:pt>
                <c:pt idx="1222">
                  <c:v>33.1402</c:v>
                </c:pt>
                <c:pt idx="1223">
                  <c:v>33.134399999999999</c:v>
                </c:pt>
                <c:pt idx="1224">
                  <c:v>40.490499999999997</c:v>
                </c:pt>
                <c:pt idx="1225">
                  <c:v>31.282599999999999</c:v>
                </c:pt>
                <c:pt idx="1226">
                  <c:v>33.116900000000001</c:v>
                </c:pt>
                <c:pt idx="1227">
                  <c:v>47.827100000000002</c:v>
                </c:pt>
                <c:pt idx="1228">
                  <c:v>31.266100000000002</c:v>
                </c:pt>
                <c:pt idx="1229">
                  <c:v>40.454900000000002</c:v>
                </c:pt>
                <c:pt idx="1230">
                  <c:v>38.609200000000001</c:v>
                </c:pt>
                <c:pt idx="1231">
                  <c:v>44.117100000000001</c:v>
                </c:pt>
                <c:pt idx="1232">
                  <c:v>31.2441</c:v>
                </c:pt>
                <c:pt idx="1233">
                  <c:v>36.751300000000001</c:v>
                </c:pt>
                <c:pt idx="1234">
                  <c:v>31.2331</c:v>
                </c:pt>
                <c:pt idx="1235">
                  <c:v>33.064500000000002</c:v>
                </c:pt>
                <c:pt idx="1236">
                  <c:v>40.405099999999997</c:v>
                </c:pt>
                <c:pt idx="1237">
                  <c:v>29.380400000000002</c:v>
                </c:pt>
                <c:pt idx="1238">
                  <c:v>34.883000000000003</c:v>
                </c:pt>
                <c:pt idx="1239">
                  <c:v>25.698799999999999</c:v>
                </c:pt>
                <c:pt idx="1240">
                  <c:v>34.870800000000003</c:v>
                </c:pt>
                <c:pt idx="1241">
                  <c:v>40.369599999999998</c:v>
                </c:pt>
                <c:pt idx="1242">
                  <c:v>49.535699999999999</c:v>
                </c:pt>
                <c:pt idx="1243">
                  <c:v>33.018000000000001</c:v>
                </c:pt>
                <c:pt idx="1244">
                  <c:v>22.008099999999999</c:v>
                </c:pt>
                <c:pt idx="1245">
                  <c:v>42.174799999999998</c:v>
                </c:pt>
                <c:pt idx="1246">
                  <c:v>40.334000000000003</c:v>
                </c:pt>
                <c:pt idx="1247">
                  <c:v>40.326900000000002</c:v>
                </c:pt>
                <c:pt idx="1248">
                  <c:v>36.654400000000003</c:v>
                </c:pt>
                <c:pt idx="1249">
                  <c:v>29.3184</c:v>
                </c:pt>
                <c:pt idx="1250">
                  <c:v>32.9773</c:v>
                </c:pt>
                <c:pt idx="1251">
                  <c:v>29.308</c:v>
                </c:pt>
                <c:pt idx="1252">
                  <c:v>42.122900000000001</c:v>
                </c:pt>
                <c:pt idx="1253">
                  <c:v>21.973299999999998</c:v>
                </c:pt>
                <c:pt idx="1254">
                  <c:v>32.954099999999997</c:v>
                </c:pt>
                <c:pt idx="1255">
                  <c:v>45.761499999999998</c:v>
                </c:pt>
                <c:pt idx="1256">
                  <c:v>20.131499999999999</c:v>
                </c:pt>
                <c:pt idx="1257">
                  <c:v>29.277100000000001</c:v>
                </c:pt>
                <c:pt idx="1258">
                  <c:v>56.714300000000001</c:v>
                </c:pt>
                <c:pt idx="1259">
                  <c:v>21.950099999999999</c:v>
                </c:pt>
                <c:pt idx="1260">
                  <c:v>25.603899999999999</c:v>
                </c:pt>
                <c:pt idx="1261">
                  <c:v>29.256399999999999</c:v>
                </c:pt>
                <c:pt idx="1262">
                  <c:v>23.7667</c:v>
                </c:pt>
                <c:pt idx="1263">
                  <c:v>40.2134</c:v>
                </c:pt>
                <c:pt idx="1264">
                  <c:v>43.861499999999999</c:v>
                </c:pt>
                <c:pt idx="1265">
                  <c:v>20.099599999999999</c:v>
                </c:pt>
                <c:pt idx="1266">
                  <c:v>27.403700000000001</c:v>
                </c:pt>
                <c:pt idx="1267">
                  <c:v>32.878700000000002</c:v>
                </c:pt>
                <c:pt idx="1268">
                  <c:v>38.351700000000001</c:v>
                </c:pt>
                <c:pt idx="1269">
                  <c:v>32.867100000000001</c:v>
                </c:pt>
                <c:pt idx="1270">
                  <c:v>18.2563</c:v>
                </c:pt>
                <c:pt idx="1271">
                  <c:v>34.680799999999998</c:v>
                </c:pt>
                <c:pt idx="1272">
                  <c:v>25.549800000000001</c:v>
                </c:pt>
                <c:pt idx="1273">
                  <c:v>38.317900000000002</c:v>
                </c:pt>
                <c:pt idx="1274">
                  <c:v>27.365100000000002</c:v>
                </c:pt>
                <c:pt idx="1275">
                  <c:v>32.832299999999996</c:v>
                </c:pt>
                <c:pt idx="1276">
                  <c:v>23.708100000000002</c:v>
                </c:pt>
                <c:pt idx="1277">
                  <c:v>34.644100000000002</c:v>
                </c:pt>
                <c:pt idx="1278">
                  <c:v>40.107199999999999</c:v>
                </c:pt>
                <c:pt idx="1279">
                  <c:v>41.922800000000002</c:v>
                </c:pt>
                <c:pt idx="1280">
                  <c:v>29.1586</c:v>
                </c:pt>
                <c:pt idx="1281">
                  <c:v>38.2639</c:v>
                </c:pt>
                <c:pt idx="1282">
                  <c:v>27.326499999999999</c:v>
                </c:pt>
                <c:pt idx="1283">
                  <c:v>27.3217</c:v>
                </c:pt>
                <c:pt idx="1284">
                  <c:v>21.8535</c:v>
                </c:pt>
                <c:pt idx="1285">
                  <c:v>43.699300000000001</c:v>
                </c:pt>
                <c:pt idx="1286">
                  <c:v>43.691499999999998</c:v>
                </c:pt>
                <c:pt idx="1287">
                  <c:v>23.662099999999999</c:v>
                </c:pt>
                <c:pt idx="1288">
                  <c:v>30.937200000000001</c:v>
                </c:pt>
                <c:pt idx="1289">
                  <c:v>36.390300000000003</c:v>
                </c:pt>
                <c:pt idx="1290">
                  <c:v>21.830300000000001</c:v>
                </c:pt>
                <c:pt idx="1291">
                  <c:v>45.471899999999998</c:v>
                </c:pt>
                <c:pt idx="1292">
                  <c:v>32.734000000000002</c:v>
                </c:pt>
                <c:pt idx="1293">
                  <c:v>21.8188</c:v>
                </c:pt>
                <c:pt idx="1294">
                  <c:v>21.814900000000002</c:v>
                </c:pt>
                <c:pt idx="1295">
                  <c:v>30.899000000000001</c:v>
                </c:pt>
                <c:pt idx="1296">
                  <c:v>14.5381</c:v>
                </c:pt>
                <c:pt idx="1297">
                  <c:v>25.4373</c:v>
                </c:pt>
                <c:pt idx="1298">
                  <c:v>38.1492</c:v>
                </c:pt>
                <c:pt idx="1299">
                  <c:v>32.6935</c:v>
                </c:pt>
                <c:pt idx="1300">
                  <c:v>38.1357</c:v>
                </c:pt>
                <c:pt idx="1301">
                  <c:v>34.497599999999998</c:v>
                </c:pt>
                <c:pt idx="1302">
                  <c:v>30.860800000000001</c:v>
                </c:pt>
                <c:pt idx="1303">
                  <c:v>30.855399999999999</c:v>
                </c:pt>
                <c:pt idx="1304">
                  <c:v>25.405799999999999</c:v>
                </c:pt>
                <c:pt idx="1305">
                  <c:v>43.545099999999998</c:v>
                </c:pt>
                <c:pt idx="1306">
                  <c:v>29.024999999999999</c:v>
                </c:pt>
                <c:pt idx="1307">
                  <c:v>7.25495</c:v>
                </c:pt>
                <c:pt idx="1308">
                  <c:v>21.760999999999999</c:v>
                </c:pt>
                <c:pt idx="1309">
                  <c:v>19.944099999999999</c:v>
                </c:pt>
                <c:pt idx="1310">
                  <c:v>25.378900000000002</c:v>
                </c:pt>
                <c:pt idx="1311">
                  <c:v>25.374400000000001</c:v>
                </c:pt>
                <c:pt idx="1312">
                  <c:v>39.866999999999997</c:v>
                </c:pt>
                <c:pt idx="1313">
                  <c:v>25.365400000000001</c:v>
                </c:pt>
                <c:pt idx="1314">
                  <c:v>36.229900000000001</c:v>
                </c:pt>
                <c:pt idx="1315">
                  <c:v>38.034700000000001</c:v>
                </c:pt>
                <c:pt idx="1316">
                  <c:v>32.595399999999998</c:v>
                </c:pt>
                <c:pt idx="1317">
                  <c:v>28.968499999999999</c:v>
                </c:pt>
                <c:pt idx="1318">
                  <c:v>43.445099999999996</c:v>
                </c:pt>
                <c:pt idx="1319">
                  <c:v>32.578099999999999</c:v>
                </c:pt>
                <c:pt idx="1320">
                  <c:v>21.7149</c:v>
                </c:pt>
                <c:pt idx="1321">
                  <c:v>23.520299999999999</c:v>
                </c:pt>
                <c:pt idx="1322">
                  <c:v>25.324999999999999</c:v>
                </c:pt>
                <c:pt idx="1323">
                  <c:v>32.555</c:v>
                </c:pt>
                <c:pt idx="1324">
                  <c:v>32.549300000000002</c:v>
                </c:pt>
                <c:pt idx="1325">
                  <c:v>23.503599999999999</c:v>
                </c:pt>
                <c:pt idx="1326">
                  <c:v>30.7301</c:v>
                </c:pt>
                <c:pt idx="1327">
                  <c:v>32.531999999999996</c:v>
                </c:pt>
                <c:pt idx="1328">
                  <c:v>46.982300000000002</c:v>
                </c:pt>
                <c:pt idx="1329">
                  <c:v>23.486999999999998</c:v>
                </c:pt>
                <c:pt idx="1330">
                  <c:v>36.127400000000002</c:v>
                </c:pt>
                <c:pt idx="1331">
                  <c:v>46.957299999999996</c:v>
                </c:pt>
                <c:pt idx="1332">
                  <c:v>36.114600000000003</c:v>
                </c:pt>
                <c:pt idx="1333">
                  <c:v>23.470400000000001</c:v>
                </c:pt>
                <c:pt idx="1334">
                  <c:v>37.9069</c:v>
                </c:pt>
                <c:pt idx="1335">
                  <c:v>25.2668</c:v>
                </c:pt>
                <c:pt idx="1336">
                  <c:v>36.089100000000002</c:v>
                </c:pt>
                <c:pt idx="1337">
                  <c:v>34.278500000000001</c:v>
                </c:pt>
                <c:pt idx="1338">
                  <c:v>32.468600000000002</c:v>
                </c:pt>
                <c:pt idx="1339">
                  <c:v>32.462899999999998</c:v>
                </c:pt>
                <c:pt idx="1340">
                  <c:v>28.8508</c:v>
                </c:pt>
                <c:pt idx="1341">
                  <c:v>19.831399999999999</c:v>
                </c:pt>
                <c:pt idx="1342">
                  <c:v>36.050699999999999</c:v>
                </c:pt>
                <c:pt idx="1343">
                  <c:v>43.2532</c:v>
                </c:pt>
                <c:pt idx="1344">
                  <c:v>23.424700000000001</c:v>
                </c:pt>
                <c:pt idx="1345">
                  <c:v>28.825199999999999</c:v>
                </c:pt>
                <c:pt idx="1346">
                  <c:v>34.2239</c:v>
                </c:pt>
                <c:pt idx="1347">
                  <c:v>28.815000000000001</c:v>
                </c:pt>
                <c:pt idx="1348">
                  <c:v>34.211799999999997</c:v>
                </c:pt>
                <c:pt idx="1349">
                  <c:v>34.2057</c:v>
                </c:pt>
                <c:pt idx="1350">
                  <c:v>41.3996</c:v>
                </c:pt>
                <c:pt idx="1351">
                  <c:v>28.794599999999999</c:v>
                </c:pt>
                <c:pt idx="1352">
                  <c:v>17.993400000000001</c:v>
                </c:pt>
                <c:pt idx="1353">
                  <c:v>37.779499999999999</c:v>
                </c:pt>
                <c:pt idx="1354">
                  <c:v>32.3767</c:v>
                </c:pt>
                <c:pt idx="1355">
                  <c:v>25.177399999999999</c:v>
                </c:pt>
                <c:pt idx="1356">
                  <c:v>28.769100000000002</c:v>
                </c:pt>
                <c:pt idx="1357">
                  <c:v>37.752699999999997</c:v>
                </c:pt>
                <c:pt idx="1358">
                  <c:v>26.961400000000001</c:v>
                </c:pt>
                <c:pt idx="1359">
                  <c:v>32.347999999999999</c:v>
                </c:pt>
                <c:pt idx="1360">
                  <c:v>35.9358</c:v>
                </c:pt>
                <c:pt idx="1361">
                  <c:v>25.150600000000001</c:v>
                </c:pt>
                <c:pt idx="1362">
                  <c:v>46.7</c:v>
                </c:pt>
                <c:pt idx="1363">
                  <c:v>26.9375</c:v>
                </c:pt>
                <c:pt idx="1364">
                  <c:v>34.114800000000002</c:v>
                </c:pt>
                <c:pt idx="1365">
                  <c:v>28.723099999999999</c:v>
                </c:pt>
                <c:pt idx="1366">
                  <c:v>55.641199999999998</c:v>
                </c:pt>
                <c:pt idx="1367">
                  <c:v>26.918399999999998</c:v>
                </c:pt>
                <c:pt idx="1368">
                  <c:v>28.707799999999999</c:v>
                </c:pt>
                <c:pt idx="1369">
                  <c:v>30.496700000000001</c:v>
                </c:pt>
                <c:pt idx="1370">
                  <c:v>37.665700000000001</c:v>
                </c:pt>
                <c:pt idx="1371">
                  <c:v>25.106000000000002</c:v>
                </c:pt>
                <c:pt idx="1372">
                  <c:v>34.066400000000002</c:v>
                </c:pt>
                <c:pt idx="1373">
                  <c:v>28.682400000000001</c:v>
                </c:pt>
                <c:pt idx="1374">
                  <c:v>21.507899999999999</c:v>
                </c:pt>
                <c:pt idx="1375">
                  <c:v>41.216200000000001</c:v>
                </c:pt>
                <c:pt idx="1376">
                  <c:v>32.250500000000002</c:v>
                </c:pt>
                <c:pt idx="1377">
                  <c:v>51.949800000000003</c:v>
                </c:pt>
                <c:pt idx="1378">
                  <c:v>34.030099999999997</c:v>
                </c:pt>
                <c:pt idx="1379">
                  <c:v>39.3962</c:v>
                </c:pt>
                <c:pt idx="1380">
                  <c:v>42.970100000000002</c:v>
                </c:pt>
                <c:pt idx="1381">
                  <c:v>37.592100000000002</c:v>
                </c:pt>
                <c:pt idx="1382">
                  <c:v>26.846699999999998</c:v>
                </c:pt>
                <c:pt idx="1383">
                  <c:v>35.789299999999997</c:v>
                </c:pt>
                <c:pt idx="1384">
                  <c:v>35.782899999999998</c:v>
                </c:pt>
                <c:pt idx="1385">
                  <c:v>28.621300000000002</c:v>
                </c:pt>
                <c:pt idx="1386">
                  <c:v>37.558700000000002</c:v>
                </c:pt>
                <c:pt idx="1387">
                  <c:v>50.069400000000002</c:v>
                </c:pt>
                <c:pt idx="1388">
                  <c:v>25.030200000000001</c:v>
                </c:pt>
                <c:pt idx="1389">
                  <c:v>21.450700000000001</c:v>
                </c:pt>
                <c:pt idx="1390">
                  <c:v>23.234100000000002</c:v>
                </c:pt>
                <c:pt idx="1391">
                  <c:v>48.246899999999997</c:v>
                </c:pt>
                <c:pt idx="1392">
                  <c:v>42.878500000000003</c:v>
                </c:pt>
                <c:pt idx="1393">
                  <c:v>32.153100000000002</c:v>
                </c:pt>
                <c:pt idx="1394">
                  <c:v>28.575500000000002</c:v>
                </c:pt>
                <c:pt idx="1395">
                  <c:v>51.783900000000003</c:v>
                </c:pt>
                <c:pt idx="1396">
                  <c:v>49.9893</c:v>
                </c:pt>
                <c:pt idx="1397">
                  <c:v>30.345300000000002</c:v>
                </c:pt>
                <c:pt idx="1398">
                  <c:v>37.4786</c:v>
                </c:pt>
                <c:pt idx="1399">
                  <c:v>30.334499999999998</c:v>
                </c:pt>
                <c:pt idx="1400">
                  <c:v>26.760899999999999</c:v>
                </c:pt>
                <c:pt idx="1401">
                  <c:v>39.242400000000004</c:v>
                </c:pt>
                <c:pt idx="1402">
                  <c:v>35.668500000000002</c:v>
                </c:pt>
                <c:pt idx="1403">
                  <c:v>35.662199999999999</c:v>
                </c:pt>
                <c:pt idx="1404">
                  <c:v>24.959099999999999</c:v>
                </c:pt>
                <c:pt idx="1405">
                  <c:v>37.432000000000002</c:v>
                </c:pt>
                <c:pt idx="1406">
                  <c:v>35.6432</c:v>
                </c:pt>
                <c:pt idx="1407">
                  <c:v>33.854999999999997</c:v>
                </c:pt>
                <c:pt idx="1408">
                  <c:v>32.067399999999999</c:v>
                </c:pt>
                <c:pt idx="1409">
                  <c:v>51.655000000000001</c:v>
                </c:pt>
                <c:pt idx="1410">
                  <c:v>40.9604</c:v>
                </c:pt>
                <c:pt idx="1411">
                  <c:v>51.636600000000001</c:v>
                </c:pt>
                <c:pt idx="1412">
                  <c:v>35.6051</c:v>
                </c:pt>
                <c:pt idx="1413">
                  <c:v>39.1586</c:v>
                </c:pt>
                <c:pt idx="1414">
                  <c:v>37.372</c:v>
                </c:pt>
                <c:pt idx="1415">
                  <c:v>37.365400000000001</c:v>
                </c:pt>
                <c:pt idx="1416">
                  <c:v>39.137700000000002</c:v>
                </c:pt>
                <c:pt idx="1417">
                  <c:v>48.024099999999997</c:v>
                </c:pt>
                <c:pt idx="1418">
                  <c:v>28.453600000000002</c:v>
                </c:pt>
                <c:pt idx="1419">
                  <c:v>32.004600000000003</c:v>
                </c:pt>
                <c:pt idx="1420">
                  <c:v>24.888100000000001</c:v>
                </c:pt>
                <c:pt idx="1421">
                  <c:v>42.657699999999998</c:v>
                </c:pt>
                <c:pt idx="1422">
                  <c:v>46.2042</c:v>
                </c:pt>
                <c:pt idx="1423">
                  <c:v>30.205100000000002</c:v>
                </c:pt>
                <c:pt idx="1424">
                  <c:v>42.634799999999998</c:v>
                </c:pt>
                <c:pt idx="1425">
                  <c:v>42.627200000000002</c:v>
                </c:pt>
                <c:pt idx="1426">
                  <c:v>46.171300000000002</c:v>
                </c:pt>
                <c:pt idx="1427">
                  <c:v>44.387599999999999</c:v>
                </c:pt>
                <c:pt idx="1428">
                  <c:v>35.503700000000002</c:v>
                </c:pt>
                <c:pt idx="1429">
                  <c:v>35.497399999999999</c:v>
                </c:pt>
                <c:pt idx="1430">
                  <c:v>30.167400000000001</c:v>
                </c:pt>
                <c:pt idx="1431">
                  <c:v>37.259</c:v>
                </c:pt>
                <c:pt idx="1432">
                  <c:v>42.574100000000001</c:v>
                </c:pt>
                <c:pt idx="1433">
                  <c:v>28.377700000000001</c:v>
                </c:pt>
                <c:pt idx="1434">
                  <c:v>56.745199999999997</c:v>
                </c:pt>
                <c:pt idx="1435">
                  <c:v>42.551299999999998</c:v>
                </c:pt>
                <c:pt idx="1436">
                  <c:v>31.907800000000002</c:v>
                </c:pt>
                <c:pt idx="1437">
                  <c:v>28.357399999999998</c:v>
                </c:pt>
                <c:pt idx="1438">
                  <c:v>21.264299999999999</c:v>
                </c:pt>
                <c:pt idx="1439">
                  <c:v>33.662399999999998</c:v>
                </c:pt>
                <c:pt idx="1440">
                  <c:v>33.656399999999998</c:v>
                </c:pt>
                <c:pt idx="1441">
                  <c:v>40.734699999999997</c:v>
                </c:pt>
                <c:pt idx="1442">
                  <c:v>23.0198</c:v>
                </c:pt>
                <c:pt idx="1443">
                  <c:v>24.786200000000001</c:v>
                </c:pt>
                <c:pt idx="1444">
                  <c:v>33.632399999999997</c:v>
                </c:pt>
                <c:pt idx="1445">
                  <c:v>42.4754</c:v>
                </c:pt>
                <c:pt idx="1446">
                  <c:v>38.928800000000003</c:v>
                </c:pt>
                <c:pt idx="1447">
                  <c:v>22.999300000000002</c:v>
                </c:pt>
                <c:pt idx="1448">
                  <c:v>35.377200000000002</c:v>
                </c:pt>
                <c:pt idx="1449">
                  <c:v>47.750700000000002</c:v>
                </c:pt>
                <c:pt idx="1450">
                  <c:v>37.132800000000003</c:v>
                </c:pt>
                <c:pt idx="1451">
                  <c:v>33.590400000000002</c:v>
                </c:pt>
                <c:pt idx="1452">
                  <c:v>40.654800000000002</c:v>
                </c:pt>
                <c:pt idx="1453">
                  <c:v>26.5092</c:v>
                </c:pt>
                <c:pt idx="1454">
                  <c:v>53.009</c:v>
                </c:pt>
                <c:pt idx="1455">
                  <c:v>35.332999999999998</c:v>
                </c:pt>
                <c:pt idx="1456">
                  <c:v>40.625700000000002</c:v>
                </c:pt>
                <c:pt idx="1457">
                  <c:v>35.320399999999999</c:v>
                </c:pt>
                <c:pt idx="1458">
                  <c:v>51.205399999999997</c:v>
                </c:pt>
                <c:pt idx="1459">
                  <c:v>52.9617</c:v>
                </c:pt>
                <c:pt idx="1460">
                  <c:v>33.5364</c:v>
                </c:pt>
                <c:pt idx="1461">
                  <c:v>47.648499999999999</c:v>
                </c:pt>
                <c:pt idx="1462">
                  <c:v>45.875500000000002</c:v>
                </c:pt>
                <c:pt idx="1463">
                  <c:v>47.631399999999999</c:v>
                </c:pt>
                <c:pt idx="1464">
                  <c:v>42.331499999999998</c:v>
                </c:pt>
                <c:pt idx="1465">
                  <c:v>38.796900000000001</c:v>
                </c:pt>
                <c:pt idx="1466">
                  <c:v>35.263599999999997</c:v>
                </c:pt>
                <c:pt idx="1467">
                  <c:v>52.886000000000003</c:v>
                </c:pt>
                <c:pt idx="1468">
                  <c:v>38.7761</c:v>
                </c:pt>
                <c:pt idx="1469">
                  <c:v>31.720199999999998</c:v>
                </c:pt>
                <c:pt idx="1470">
                  <c:v>35.238399999999999</c:v>
                </c:pt>
                <c:pt idx="1471">
                  <c:v>35.232100000000003</c:v>
                </c:pt>
                <c:pt idx="1472">
                  <c:v>29.9419</c:v>
                </c:pt>
                <c:pt idx="1473">
                  <c:v>45.785400000000003</c:v>
                </c:pt>
                <c:pt idx="1474">
                  <c:v>45.777200000000001</c:v>
                </c:pt>
                <c:pt idx="1475">
                  <c:v>44.008600000000001</c:v>
                </c:pt>
                <c:pt idx="1476">
                  <c:v>54.560899999999997</c:v>
                </c:pt>
                <c:pt idx="1477">
                  <c:v>26.395700000000001</c:v>
                </c:pt>
                <c:pt idx="1478">
                  <c:v>28.150400000000001</c:v>
                </c:pt>
                <c:pt idx="1479">
                  <c:v>29.904499999999999</c:v>
                </c:pt>
                <c:pt idx="1480">
                  <c:v>31.657900000000001</c:v>
                </c:pt>
                <c:pt idx="1481">
                  <c:v>33.410699999999999</c:v>
                </c:pt>
                <c:pt idx="1482">
                  <c:v>35.162799999999997</c:v>
                </c:pt>
                <c:pt idx="1483">
                  <c:v>35.156500000000001</c:v>
                </c:pt>
                <c:pt idx="1484">
                  <c:v>45.695300000000003</c:v>
                </c:pt>
                <c:pt idx="1485">
                  <c:v>33.386800000000001</c:v>
                </c:pt>
                <c:pt idx="1486">
                  <c:v>36.894500000000001</c:v>
                </c:pt>
                <c:pt idx="1487">
                  <c:v>29.861699999999999</c:v>
                </c:pt>
                <c:pt idx="1488">
                  <c:v>26.343800000000002</c:v>
                </c:pt>
                <c:pt idx="1489">
                  <c:v>33.3628</c:v>
                </c:pt>
                <c:pt idx="1490">
                  <c:v>31.601199999999999</c:v>
                </c:pt>
                <c:pt idx="1491">
                  <c:v>42.127400000000002</c:v>
                </c:pt>
                <c:pt idx="1492">
                  <c:v>35.099899999999998</c:v>
                </c:pt>
                <c:pt idx="1493">
                  <c:v>36.848300000000002</c:v>
                </c:pt>
                <c:pt idx="1494">
                  <c:v>35.087299999999999</c:v>
                </c:pt>
                <c:pt idx="1495">
                  <c:v>38.589199999999998</c:v>
                </c:pt>
                <c:pt idx="1496">
                  <c:v>45.597200000000001</c:v>
                </c:pt>
                <c:pt idx="1497">
                  <c:v>24.547899999999998</c:v>
                </c:pt>
                <c:pt idx="1498">
                  <c:v>36.815300000000001</c:v>
                </c:pt>
                <c:pt idx="1499">
                  <c:v>49.078299999999999</c:v>
                </c:pt>
                <c:pt idx="1500">
                  <c:v>40.307099999999998</c:v>
                </c:pt>
                <c:pt idx="1501">
                  <c:v>35.043399999999998</c:v>
                </c:pt>
                <c:pt idx="1502">
                  <c:v>38.540799999999997</c:v>
                </c:pt>
                <c:pt idx="1503">
                  <c:v>31.527699999999999</c:v>
                </c:pt>
                <c:pt idx="1504">
                  <c:v>43.7806</c:v>
                </c:pt>
                <c:pt idx="1505">
                  <c:v>40.271000000000001</c:v>
                </c:pt>
                <c:pt idx="1506">
                  <c:v>35.012</c:v>
                </c:pt>
                <c:pt idx="1507">
                  <c:v>40.256500000000003</c:v>
                </c:pt>
                <c:pt idx="1508">
                  <c:v>33.249400000000001</c:v>
                </c:pt>
                <c:pt idx="1509">
                  <c:v>47.240699999999997</c:v>
                </c:pt>
                <c:pt idx="1510">
                  <c:v>33.237499999999997</c:v>
                </c:pt>
                <c:pt idx="1511">
                  <c:v>36.729599999999998</c:v>
                </c:pt>
                <c:pt idx="1512">
                  <c:v>33.2256</c:v>
                </c:pt>
                <c:pt idx="1513">
                  <c:v>38.464799999999997</c:v>
                </c:pt>
                <c:pt idx="1514">
                  <c:v>41.954099999999997</c:v>
                </c:pt>
                <c:pt idx="1515">
                  <c:v>41.946599999999997</c:v>
                </c:pt>
                <c:pt idx="1516">
                  <c:v>41.939100000000003</c:v>
                </c:pt>
                <c:pt idx="1517">
                  <c:v>26.2072</c:v>
                </c:pt>
                <c:pt idx="1518">
                  <c:v>26.202500000000001</c:v>
                </c:pt>
                <c:pt idx="1519">
                  <c:v>45.409500000000001</c:v>
                </c:pt>
                <c:pt idx="1520">
                  <c:v>40.162799999999997</c:v>
                </c:pt>
                <c:pt idx="1521">
                  <c:v>38.409700000000001</c:v>
                </c:pt>
                <c:pt idx="1522">
                  <c:v>40.148299999999999</c:v>
                </c:pt>
                <c:pt idx="1523">
                  <c:v>31.4148</c:v>
                </c:pt>
                <c:pt idx="1524">
                  <c:v>43.623800000000003</c:v>
                </c:pt>
                <c:pt idx="1525">
                  <c:v>31.403500000000001</c:v>
                </c:pt>
                <c:pt idx="1526">
                  <c:v>55.8185</c:v>
                </c:pt>
                <c:pt idx="1527">
                  <c:v>40.112299999999998</c:v>
                </c:pt>
                <c:pt idx="1528">
                  <c:v>38.361400000000003</c:v>
                </c:pt>
                <c:pt idx="1529">
                  <c:v>38.354500000000002</c:v>
                </c:pt>
                <c:pt idx="1530">
                  <c:v>31.375299999999999</c:v>
                </c:pt>
                <c:pt idx="1531">
                  <c:v>52.282800000000002</c:v>
                </c:pt>
                <c:pt idx="1532">
                  <c:v>40.076300000000003</c:v>
                </c:pt>
                <c:pt idx="1533">
                  <c:v>27.874199999999998</c:v>
                </c:pt>
                <c:pt idx="1534">
                  <c:v>38.320099999999996</c:v>
                </c:pt>
                <c:pt idx="1535">
                  <c:v>31.347200000000001</c:v>
                </c:pt>
                <c:pt idx="1536">
                  <c:v>38.3063</c:v>
                </c:pt>
                <c:pt idx="1537">
                  <c:v>45.262999999999998</c:v>
                </c:pt>
                <c:pt idx="1538">
                  <c:v>38.2926</c:v>
                </c:pt>
                <c:pt idx="1539">
                  <c:v>33.064900000000002</c:v>
                </c:pt>
                <c:pt idx="1540">
                  <c:v>29.5791</c:v>
                </c:pt>
                <c:pt idx="1541">
                  <c:v>34.7926</c:v>
                </c:pt>
                <c:pt idx="1542">
                  <c:v>40.004399999999997</c:v>
                </c:pt>
                <c:pt idx="1543">
                  <c:v>41.736199999999997</c:v>
                </c:pt>
                <c:pt idx="1544">
                  <c:v>27.819099999999999</c:v>
                </c:pt>
                <c:pt idx="1545">
                  <c:v>26.075700000000001</c:v>
                </c:pt>
                <c:pt idx="1546">
                  <c:v>33.023299999999999</c:v>
                </c:pt>
                <c:pt idx="1547">
                  <c:v>38.230600000000003</c:v>
                </c:pt>
                <c:pt idx="1548">
                  <c:v>53.860799999999998</c:v>
                </c:pt>
                <c:pt idx="1549">
                  <c:v>24.319800000000001</c:v>
                </c:pt>
                <c:pt idx="1550">
                  <c:v>22.578700000000001</c:v>
                </c:pt>
                <c:pt idx="1551">
                  <c:v>39.939700000000002</c:v>
                </c:pt>
                <c:pt idx="1552">
                  <c:v>26.042899999999999</c:v>
                </c:pt>
                <c:pt idx="1553">
                  <c:v>36.453499999999998</c:v>
                </c:pt>
                <c:pt idx="1554">
                  <c:v>32.9758</c:v>
                </c:pt>
                <c:pt idx="1555">
                  <c:v>29.499400000000001</c:v>
                </c:pt>
                <c:pt idx="1556">
                  <c:v>24.289200000000001</c:v>
                </c:pt>
                <c:pt idx="1557">
                  <c:v>39.896599999999999</c:v>
                </c:pt>
                <c:pt idx="1558">
                  <c:v>31.2178</c:v>
                </c:pt>
                <c:pt idx="1559">
                  <c:v>34.680199999999999</c:v>
                </c:pt>
                <c:pt idx="1560">
                  <c:v>41.608699999999999</c:v>
                </c:pt>
                <c:pt idx="1561">
                  <c:v>26.000800000000002</c:v>
                </c:pt>
                <c:pt idx="1562">
                  <c:v>39.860700000000001</c:v>
                </c:pt>
                <c:pt idx="1563">
                  <c:v>32.922499999999999</c:v>
                </c:pt>
                <c:pt idx="1564">
                  <c:v>19.056899999999999</c:v>
                </c:pt>
                <c:pt idx="1565">
                  <c:v>39.839100000000002</c:v>
                </c:pt>
                <c:pt idx="1566">
                  <c:v>32.904699999999998</c:v>
                </c:pt>
                <c:pt idx="1567">
                  <c:v>31.167200000000001</c:v>
                </c:pt>
                <c:pt idx="1568">
                  <c:v>25.968</c:v>
                </c:pt>
                <c:pt idx="1569">
                  <c:v>45.003100000000003</c:v>
                </c:pt>
                <c:pt idx="1570">
                  <c:v>44.994999999999997</c:v>
                </c:pt>
                <c:pt idx="1571">
                  <c:v>31.1448</c:v>
                </c:pt>
                <c:pt idx="1572">
                  <c:v>27.679300000000001</c:v>
                </c:pt>
                <c:pt idx="1573">
                  <c:v>34.5929</c:v>
                </c:pt>
                <c:pt idx="1574">
                  <c:v>24.210599999999999</c:v>
                </c:pt>
                <c:pt idx="1575">
                  <c:v>24.206299999999999</c:v>
                </c:pt>
                <c:pt idx="1576">
                  <c:v>32.845500000000001</c:v>
                </c:pt>
                <c:pt idx="1577">
                  <c:v>43.209899999999998</c:v>
                </c:pt>
                <c:pt idx="1578">
                  <c:v>38.017899999999997</c:v>
                </c:pt>
                <c:pt idx="1579">
                  <c:v>34.555500000000002</c:v>
                </c:pt>
                <c:pt idx="1580">
                  <c:v>25.911899999999999</c:v>
                </c:pt>
                <c:pt idx="1581">
                  <c:v>31.088699999999999</c:v>
                </c:pt>
                <c:pt idx="1582">
                  <c:v>51.805199999999999</c:v>
                </c:pt>
                <c:pt idx="1583">
                  <c:v>41.436700000000002</c:v>
                </c:pt>
                <c:pt idx="1584">
                  <c:v>36.250599999999999</c:v>
                </c:pt>
                <c:pt idx="1585">
                  <c:v>39.695799999999998</c:v>
                </c:pt>
                <c:pt idx="1586">
                  <c:v>27.609500000000001</c:v>
                </c:pt>
                <c:pt idx="1587">
                  <c:v>32.7804</c:v>
                </c:pt>
                <c:pt idx="1588">
                  <c:v>53.4741</c:v>
                </c:pt>
                <c:pt idx="1589">
                  <c:v>36.2179</c:v>
                </c:pt>
                <c:pt idx="1590">
                  <c:v>37.935699999999997</c:v>
                </c:pt>
                <c:pt idx="1591">
                  <c:v>41.376899999999999</c:v>
                </c:pt>
                <c:pt idx="1592">
                  <c:v>27.579599999999999</c:v>
                </c:pt>
                <c:pt idx="1593">
                  <c:v>48.255699999999997</c:v>
                </c:pt>
                <c:pt idx="1594">
                  <c:v>48.247</c:v>
                </c:pt>
                <c:pt idx="1595">
                  <c:v>27.564699999999998</c:v>
                </c:pt>
                <c:pt idx="1596">
                  <c:v>32.727200000000003</c:v>
                </c:pt>
                <c:pt idx="1597">
                  <c:v>18.943899999999999</c:v>
                </c:pt>
                <c:pt idx="1598">
                  <c:v>49.933999999999997</c:v>
                </c:pt>
                <c:pt idx="1599">
                  <c:v>43.038800000000002</c:v>
                </c:pt>
                <c:pt idx="1600">
                  <c:v>25.8186</c:v>
                </c:pt>
                <c:pt idx="1601">
                  <c:v>30.976700000000001</c:v>
                </c:pt>
                <c:pt idx="1602">
                  <c:v>46.456699999999998</c:v>
                </c:pt>
                <c:pt idx="1603">
                  <c:v>41.287399999999998</c:v>
                </c:pt>
                <c:pt idx="1604">
                  <c:v>39.56</c:v>
                </c:pt>
                <c:pt idx="1605">
                  <c:v>46.431600000000003</c:v>
                </c:pt>
                <c:pt idx="1606">
                  <c:v>42.984400000000001</c:v>
                </c:pt>
                <c:pt idx="1607">
                  <c:v>25.786000000000001</c:v>
                </c:pt>
                <c:pt idx="1608">
                  <c:v>41.250100000000003</c:v>
                </c:pt>
                <c:pt idx="1609">
                  <c:v>32.650500000000001</c:v>
                </c:pt>
                <c:pt idx="1610">
                  <c:v>37.798999999999999</c:v>
                </c:pt>
                <c:pt idx="1611">
                  <c:v>49.816899999999997</c:v>
                </c:pt>
                <c:pt idx="1612">
                  <c:v>37.785299999999999</c:v>
                </c:pt>
                <c:pt idx="1613">
                  <c:v>36.061300000000003</c:v>
                </c:pt>
                <c:pt idx="1614">
                  <c:v>44.639200000000002</c:v>
                </c:pt>
                <c:pt idx="1615">
                  <c:v>44.6312</c:v>
                </c:pt>
                <c:pt idx="1616">
                  <c:v>41.190600000000003</c:v>
                </c:pt>
                <c:pt idx="1617">
                  <c:v>41.183100000000003</c:v>
                </c:pt>
                <c:pt idx="1618">
                  <c:v>20.587800000000001</c:v>
                </c:pt>
                <c:pt idx="1619">
                  <c:v>32.591500000000003</c:v>
                </c:pt>
                <c:pt idx="1620">
                  <c:v>30.8706</c:v>
                </c:pt>
                <c:pt idx="1621">
                  <c:v>51.441699999999997</c:v>
                </c:pt>
                <c:pt idx="1622">
                  <c:v>48.003599999999999</c:v>
                </c:pt>
                <c:pt idx="1623">
                  <c:v>44.566699999999997</c:v>
                </c:pt>
                <c:pt idx="1624">
                  <c:v>29.134499999999999</c:v>
                </c:pt>
                <c:pt idx="1625">
                  <c:v>34.2697</c:v>
                </c:pt>
                <c:pt idx="1626">
                  <c:v>44.542499999999997</c:v>
                </c:pt>
                <c:pt idx="1627">
                  <c:v>34.257300000000001</c:v>
                </c:pt>
                <c:pt idx="1628">
                  <c:v>37.676200000000001</c:v>
                </c:pt>
                <c:pt idx="1629">
                  <c:v>41.093899999999998</c:v>
                </c:pt>
                <c:pt idx="1630">
                  <c:v>30.814800000000002</c:v>
                </c:pt>
                <c:pt idx="1631">
                  <c:v>44.502200000000002</c:v>
                </c:pt>
                <c:pt idx="1632">
                  <c:v>27.381</c:v>
                </c:pt>
                <c:pt idx="1633">
                  <c:v>39.353099999999998</c:v>
                </c:pt>
                <c:pt idx="1634">
                  <c:v>49.610199999999999</c:v>
                </c:pt>
                <c:pt idx="1635">
                  <c:v>41.049300000000002</c:v>
                </c:pt>
                <c:pt idx="1636">
                  <c:v>37.621699999999997</c:v>
                </c:pt>
                <c:pt idx="1637">
                  <c:v>46.163699999999999</c:v>
                </c:pt>
                <c:pt idx="1638">
                  <c:v>30.770199999999999</c:v>
                </c:pt>
                <c:pt idx="1639">
                  <c:v>56.401899999999998</c:v>
                </c:pt>
                <c:pt idx="1640">
                  <c:v>34.1768</c:v>
                </c:pt>
                <c:pt idx="1641">
                  <c:v>42.713200000000001</c:v>
                </c:pt>
                <c:pt idx="1642">
                  <c:v>42.705500000000001</c:v>
                </c:pt>
                <c:pt idx="1643">
                  <c:v>49.529400000000003</c:v>
                </c:pt>
                <c:pt idx="1644">
                  <c:v>29.029199999999999</c:v>
                </c:pt>
                <c:pt idx="1645">
                  <c:v>51.218800000000002</c:v>
                </c:pt>
                <c:pt idx="1646">
                  <c:v>39.260599999999997</c:v>
                </c:pt>
                <c:pt idx="1647">
                  <c:v>34.133499999999998</c:v>
                </c:pt>
                <c:pt idx="1648">
                  <c:v>42.659100000000002</c:v>
                </c:pt>
                <c:pt idx="1649">
                  <c:v>30.709</c:v>
                </c:pt>
                <c:pt idx="1650">
                  <c:v>35.820700000000002</c:v>
                </c:pt>
                <c:pt idx="1651">
                  <c:v>46.046799999999998</c:v>
                </c:pt>
                <c:pt idx="1652">
                  <c:v>42.6282</c:v>
                </c:pt>
                <c:pt idx="1653">
                  <c:v>57.963900000000002</c:v>
                </c:pt>
                <c:pt idx="1654">
                  <c:v>47.726300000000002</c:v>
                </c:pt>
                <c:pt idx="1655">
                  <c:v>40.900799999999997</c:v>
                </c:pt>
                <c:pt idx="1656">
                  <c:v>44.301200000000001</c:v>
                </c:pt>
                <c:pt idx="1657">
                  <c:v>42.589599999999997</c:v>
                </c:pt>
                <c:pt idx="1658">
                  <c:v>42.581899999999997</c:v>
                </c:pt>
                <c:pt idx="1659">
                  <c:v>40.871200000000002</c:v>
                </c:pt>
                <c:pt idx="1660">
                  <c:v>40.863799999999998</c:v>
                </c:pt>
                <c:pt idx="1661">
                  <c:v>61.284599999999998</c:v>
                </c:pt>
                <c:pt idx="1662">
                  <c:v>44.253100000000003</c:v>
                </c:pt>
                <c:pt idx="1663">
                  <c:v>37.438099999999999</c:v>
                </c:pt>
                <c:pt idx="1664">
                  <c:v>37.4313</c:v>
                </c:pt>
                <c:pt idx="1665">
                  <c:v>47.6312</c:v>
                </c:pt>
                <c:pt idx="1666">
                  <c:v>30.6145</c:v>
                </c:pt>
                <c:pt idx="1667">
                  <c:v>39.111499999999999</c:v>
                </c:pt>
                <c:pt idx="1668">
                  <c:v>42.5047</c:v>
                </c:pt>
                <c:pt idx="1669">
                  <c:v>40.7971</c:v>
                </c:pt>
                <c:pt idx="1670">
                  <c:v>42.4893</c:v>
                </c:pt>
                <c:pt idx="1671">
                  <c:v>44.180900000000001</c:v>
                </c:pt>
                <c:pt idx="1672">
                  <c:v>45.8718</c:v>
                </c:pt>
                <c:pt idx="1673">
                  <c:v>47.562100000000001</c:v>
                </c:pt>
                <c:pt idx="1674">
                  <c:v>42.458500000000001</c:v>
                </c:pt>
                <c:pt idx="1675">
                  <c:v>54.337000000000003</c:v>
                </c:pt>
                <c:pt idx="1676">
                  <c:v>45.838500000000003</c:v>
                </c:pt>
                <c:pt idx="1677">
                  <c:v>42.435400000000001</c:v>
                </c:pt>
                <c:pt idx="1678">
                  <c:v>45.821899999999999</c:v>
                </c:pt>
                <c:pt idx="1679">
                  <c:v>42.42</c:v>
                </c:pt>
                <c:pt idx="1680">
                  <c:v>39.019300000000001</c:v>
                </c:pt>
                <c:pt idx="1681">
                  <c:v>47.493099999999998</c:v>
                </c:pt>
                <c:pt idx="1682">
                  <c:v>47.484499999999997</c:v>
                </c:pt>
                <c:pt idx="1683">
                  <c:v>28.8246</c:v>
                </c:pt>
                <c:pt idx="1684">
                  <c:v>45.771999999999998</c:v>
                </c:pt>
                <c:pt idx="1685">
                  <c:v>50.848500000000001</c:v>
                </c:pt>
                <c:pt idx="1686">
                  <c:v>45.755400000000002</c:v>
                </c:pt>
                <c:pt idx="1687">
                  <c:v>52.5244</c:v>
                </c:pt>
                <c:pt idx="1688">
                  <c:v>49.126800000000003</c:v>
                </c:pt>
                <c:pt idx="1689">
                  <c:v>62.6676</c:v>
                </c:pt>
                <c:pt idx="1690">
                  <c:v>45.722099999999998</c:v>
                </c:pt>
                <c:pt idx="1691">
                  <c:v>59.258600000000001</c:v>
                </c:pt>
                <c:pt idx="1692">
                  <c:v>67.7119</c:v>
                </c:pt>
                <c:pt idx="1693">
                  <c:v>77.854500000000002</c:v>
                </c:pt>
                <c:pt idx="1694">
                  <c:v>69.379400000000004</c:v>
                </c:pt>
                <c:pt idx="1695">
                  <c:v>86.285600000000002</c:v>
                </c:pt>
                <c:pt idx="1696">
                  <c:v>94.727699999999999</c:v>
                </c:pt>
                <c:pt idx="1697">
                  <c:v>89.636700000000005</c:v>
                </c:pt>
                <c:pt idx="1698">
                  <c:v>99.766099999999994</c:v>
                </c:pt>
                <c:pt idx="1699">
                  <c:v>103.129</c:v>
                </c:pt>
                <c:pt idx="1700">
                  <c:v>103.111</c:v>
                </c:pt>
                <c:pt idx="1701">
                  <c:v>121.682</c:v>
                </c:pt>
                <c:pt idx="1702">
                  <c:v>114.901</c:v>
                </c:pt>
                <c:pt idx="1703">
                  <c:v>130.08500000000001</c:v>
                </c:pt>
                <c:pt idx="1704">
                  <c:v>106.414</c:v>
                </c:pt>
                <c:pt idx="1705">
                  <c:v>133.41499999999999</c:v>
                </c:pt>
                <c:pt idx="1706">
                  <c:v>133.39099999999999</c:v>
                </c:pt>
                <c:pt idx="1707">
                  <c:v>136.74299999999999</c:v>
                </c:pt>
                <c:pt idx="1708">
                  <c:v>135.03</c:v>
                </c:pt>
                <c:pt idx="1709">
                  <c:v>151.881</c:v>
                </c:pt>
                <c:pt idx="1710">
                  <c:v>138.35599999999999</c:v>
                </c:pt>
                <c:pt idx="1711">
                  <c:v>143.39099999999999</c:v>
                </c:pt>
                <c:pt idx="1712">
                  <c:v>158.54499999999999</c:v>
                </c:pt>
                <c:pt idx="1713">
                  <c:v>170.321</c:v>
                </c:pt>
                <c:pt idx="1714">
                  <c:v>170.29</c:v>
                </c:pt>
                <c:pt idx="1715">
                  <c:v>173.63</c:v>
                </c:pt>
                <c:pt idx="1716">
                  <c:v>187.08199999999999</c:v>
                </c:pt>
                <c:pt idx="1717">
                  <c:v>210.63900000000001</c:v>
                </c:pt>
                <c:pt idx="1718">
                  <c:v>215.65600000000001</c:v>
                </c:pt>
                <c:pt idx="1719">
                  <c:v>217.30099999999999</c:v>
                </c:pt>
                <c:pt idx="1720">
                  <c:v>218.94499999999999</c:v>
                </c:pt>
                <c:pt idx="1721">
                  <c:v>232.37700000000001</c:v>
                </c:pt>
                <c:pt idx="1722">
                  <c:v>279.47500000000002</c:v>
                </c:pt>
                <c:pt idx="1723">
                  <c:v>306.35599999999999</c:v>
                </c:pt>
                <c:pt idx="1724">
                  <c:v>343.32600000000002</c:v>
                </c:pt>
                <c:pt idx="1725">
                  <c:v>348.31099999999998</c:v>
                </c:pt>
                <c:pt idx="1726">
                  <c:v>373.483</c:v>
                </c:pt>
                <c:pt idx="1727">
                  <c:v>385.18900000000002</c:v>
                </c:pt>
                <c:pt idx="1728">
                  <c:v>408.66399999999999</c:v>
                </c:pt>
                <c:pt idx="1729">
                  <c:v>443.899</c:v>
                </c:pt>
                <c:pt idx="1730">
                  <c:v>438.77499999999998</c:v>
                </c:pt>
                <c:pt idx="1731">
                  <c:v>415.16399999999999</c:v>
                </c:pt>
                <c:pt idx="1732">
                  <c:v>418.44900000000001</c:v>
                </c:pt>
                <c:pt idx="1733">
                  <c:v>438.53500000000003</c:v>
                </c:pt>
                <c:pt idx="1734">
                  <c:v>411.577</c:v>
                </c:pt>
                <c:pt idx="1735">
                  <c:v>446.77300000000002</c:v>
                </c:pt>
                <c:pt idx="1736">
                  <c:v>406.38900000000001</c:v>
                </c:pt>
                <c:pt idx="1737">
                  <c:v>391.20400000000001</c:v>
                </c:pt>
                <c:pt idx="1738">
                  <c:v>394.49</c:v>
                </c:pt>
                <c:pt idx="1739">
                  <c:v>399.45299999999997</c:v>
                </c:pt>
                <c:pt idx="1740">
                  <c:v>407.77100000000002</c:v>
                </c:pt>
                <c:pt idx="1741">
                  <c:v>414.40699999999998</c:v>
                </c:pt>
                <c:pt idx="1742">
                  <c:v>392.52499999999998</c:v>
                </c:pt>
                <c:pt idx="1743">
                  <c:v>432.70499999999998</c:v>
                </c:pt>
                <c:pt idx="1744">
                  <c:v>437.65600000000001</c:v>
                </c:pt>
                <c:pt idx="1745">
                  <c:v>430.87</c:v>
                </c:pt>
                <c:pt idx="1746">
                  <c:v>388.88600000000002</c:v>
                </c:pt>
                <c:pt idx="1747">
                  <c:v>412.27800000000002</c:v>
                </c:pt>
                <c:pt idx="1748">
                  <c:v>388.74400000000003</c:v>
                </c:pt>
                <c:pt idx="1749">
                  <c:v>403.75099999999998</c:v>
                </c:pt>
                <c:pt idx="1750">
                  <c:v>420.42700000000002</c:v>
                </c:pt>
                <c:pt idx="1751">
                  <c:v>371.78399999999999</c:v>
                </c:pt>
                <c:pt idx="1752">
                  <c:v>460.46</c:v>
                </c:pt>
                <c:pt idx="1753">
                  <c:v>405.13</c:v>
                </c:pt>
                <c:pt idx="1754">
                  <c:v>406.73</c:v>
                </c:pt>
                <c:pt idx="1755">
                  <c:v>426.738</c:v>
                </c:pt>
                <c:pt idx="1756">
                  <c:v>406.58199999999999</c:v>
                </c:pt>
                <c:pt idx="1757">
                  <c:v>443.31099999999998</c:v>
                </c:pt>
                <c:pt idx="1758">
                  <c:v>413.12400000000002</c:v>
                </c:pt>
                <c:pt idx="1759">
                  <c:v>374.58600000000001</c:v>
                </c:pt>
                <c:pt idx="1760">
                  <c:v>339.40699999999998</c:v>
                </c:pt>
                <c:pt idx="1761">
                  <c:v>310.92700000000002</c:v>
                </c:pt>
                <c:pt idx="1762">
                  <c:v>287.471</c:v>
                </c:pt>
                <c:pt idx="1763">
                  <c:v>262.35300000000001</c:v>
                </c:pt>
                <c:pt idx="1764">
                  <c:v>223.87799999999999</c:v>
                </c:pt>
                <c:pt idx="1765">
                  <c:v>200.45099999999999</c:v>
                </c:pt>
                <c:pt idx="1766">
                  <c:v>163.672</c:v>
                </c:pt>
                <c:pt idx="1767">
                  <c:v>187.02</c:v>
                </c:pt>
                <c:pt idx="1768">
                  <c:v>161.94300000000001</c:v>
                </c:pt>
                <c:pt idx="1769">
                  <c:v>160.244</c:v>
                </c:pt>
                <c:pt idx="1770">
                  <c:v>160.215</c:v>
                </c:pt>
                <c:pt idx="1771">
                  <c:v>138.494</c:v>
                </c:pt>
                <c:pt idx="1772">
                  <c:v>156.81899999999999</c:v>
                </c:pt>
                <c:pt idx="1773">
                  <c:v>123.431</c:v>
                </c:pt>
                <c:pt idx="1774">
                  <c:v>156.762</c:v>
                </c:pt>
                <c:pt idx="1775">
                  <c:v>150.06399999999999</c:v>
                </c:pt>
                <c:pt idx="1776">
                  <c:v>146.702</c:v>
                </c:pt>
                <c:pt idx="1777">
                  <c:v>150.00899999999999</c:v>
                </c:pt>
                <c:pt idx="1778">
                  <c:v>149.982</c:v>
                </c:pt>
                <c:pt idx="1779">
                  <c:v>156.619</c:v>
                </c:pt>
                <c:pt idx="1780">
                  <c:v>136.6</c:v>
                </c:pt>
                <c:pt idx="1781">
                  <c:v>144.90299999999999</c:v>
                </c:pt>
                <c:pt idx="1782">
                  <c:v>154.86799999999999</c:v>
                </c:pt>
                <c:pt idx="1783">
                  <c:v>163.16399999999999</c:v>
                </c:pt>
                <c:pt idx="1784">
                  <c:v>148.15299999999999</c:v>
                </c:pt>
                <c:pt idx="1785">
                  <c:v>134.81100000000001</c:v>
                </c:pt>
                <c:pt idx="1786">
                  <c:v>123.13800000000001</c:v>
                </c:pt>
                <c:pt idx="1787">
                  <c:v>138.089</c:v>
                </c:pt>
                <c:pt idx="1788">
                  <c:v>166.34200000000001</c:v>
                </c:pt>
                <c:pt idx="1789">
                  <c:v>139.70099999999999</c:v>
                </c:pt>
                <c:pt idx="1790">
                  <c:v>143.001</c:v>
                </c:pt>
                <c:pt idx="1791">
                  <c:v>152.94999999999999</c:v>
                </c:pt>
                <c:pt idx="1792">
                  <c:v>164.55799999999999</c:v>
                </c:pt>
                <c:pt idx="1793">
                  <c:v>139.59899999999999</c:v>
                </c:pt>
                <c:pt idx="1794">
                  <c:v>151.20500000000001</c:v>
                </c:pt>
                <c:pt idx="1795">
                  <c:v>162.80600000000001</c:v>
                </c:pt>
                <c:pt idx="1796">
                  <c:v>149.488</c:v>
                </c:pt>
                <c:pt idx="1797">
                  <c:v>146.13999999999999</c:v>
                </c:pt>
                <c:pt idx="1798">
                  <c:v>151.09399999999999</c:v>
                </c:pt>
                <c:pt idx="1799">
                  <c:v>139.446</c:v>
                </c:pt>
                <c:pt idx="1800">
                  <c:v>154.358</c:v>
                </c:pt>
                <c:pt idx="1801">
                  <c:v>157.649</c:v>
                </c:pt>
                <c:pt idx="1802">
                  <c:v>136.05099999999999</c:v>
                </c:pt>
                <c:pt idx="1803">
                  <c:v>155.93199999999999</c:v>
                </c:pt>
                <c:pt idx="1804">
                  <c:v>139.31800000000001</c:v>
                </c:pt>
                <c:pt idx="1805">
                  <c:v>140.95099999999999</c:v>
                </c:pt>
                <c:pt idx="1806">
                  <c:v>160.82</c:v>
                </c:pt>
                <c:pt idx="1807">
                  <c:v>130.953</c:v>
                </c:pt>
                <c:pt idx="1808">
                  <c:v>142.53100000000001</c:v>
                </c:pt>
                <c:pt idx="1809">
                  <c:v>154.10400000000001</c:v>
                </c:pt>
                <c:pt idx="1810">
                  <c:v>157.38900000000001</c:v>
                </c:pt>
                <c:pt idx="1811">
                  <c:v>188.83199999999999</c:v>
                </c:pt>
                <c:pt idx="1812">
                  <c:v>178.86099999999999</c:v>
                </c:pt>
                <c:pt idx="1813">
                  <c:v>160.614</c:v>
                </c:pt>
                <c:pt idx="1814">
                  <c:v>153.96299999999999</c:v>
                </c:pt>
                <c:pt idx="1815">
                  <c:v>155.59</c:v>
                </c:pt>
                <c:pt idx="1816">
                  <c:v>163.83600000000001</c:v>
                </c:pt>
                <c:pt idx="1817">
                  <c:v>153.87799999999999</c:v>
                </c:pt>
                <c:pt idx="1818">
                  <c:v>165.43</c:v>
                </c:pt>
                <c:pt idx="1819">
                  <c:v>140.59</c:v>
                </c:pt>
                <c:pt idx="1820">
                  <c:v>160.40799999999999</c:v>
                </c:pt>
                <c:pt idx="1821">
                  <c:v>140.53800000000001</c:v>
                </c:pt>
                <c:pt idx="1822">
                  <c:v>153.73699999999999</c:v>
                </c:pt>
                <c:pt idx="1823">
                  <c:v>152.05600000000001</c:v>
                </c:pt>
                <c:pt idx="1824">
                  <c:v>156.98500000000001</c:v>
                </c:pt>
                <c:pt idx="1825">
                  <c:v>165.21799999999999</c:v>
                </c:pt>
                <c:pt idx="1826">
                  <c:v>160.232</c:v>
                </c:pt>
                <c:pt idx="1827">
                  <c:v>180.02099999999999</c:v>
                </c:pt>
                <c:pt idx="1828">
                  <c:v>161.82400000000001</c:v>
                </c:pt>
                <c:pt idx="1829">
                  <c:v>179.95500000000001</c:v>
                </c:pt>
                <c:pt idx="1830">
                  <c:v>165.066</c:v>
                </c:pt>
                <c:pt idx="1831">
                  <c:v>198.04300000000001</c:v>
                </c:pt>
                <c:pt idx="1832">
                  <c:v>168.30500000000001</c:v>
                </c:pt>
                <c:pt idx="1833">
                  <c:v>189.721</c:v>
                </c:pt>
                <c:pt idx="1834">
                  <c:v>191.33600000000001</c:v>
                </c:pt>
                <c:pt idx="1835">
                  <c:v>196.24799999999999</c:v>
                </c:pt>
                <c:pt idx="1836">
                  <c:v>184.67</c:v>
                </c:pt>
                <c:pt idx="1837">
                  <c:v>184.636</c:v>
                </c:pt>
                <c:pt idx="1838">
                  <c:v>174.71299999999999</c:v>
                </c:pt>
                <c:pt idx="1839">
                  <c:v>181.273</c:v>
                </c:pt>
                <c:pt idx="1840">
                  <c:v>177.94399999999999</c:v>
                </c:pt>
                <c:pt idx="1841">
                  <c:v>184.501</c:v>
                </c:pt>
                <c:pt idx="1842">
                  <c:v>169.64400000000001</c:v>
                </c:pt>
                <c:pt idx="1843">
                  <c:v>191.02</c:v>
                </c:pt>
                <c:pt idx="1844">
                  <c:v>167.935</c:v>
                </c:pt>
                <c:pt idx="1845">
                  <c:v>195.88800000000001</c:v>
                </c:pt>
                <c:pt idx="1846">
                  <c:v>176.102</c:v>
                </c:pt>
                <c:pt idx="1847">
                  <c:v>171.13300000000001</c:v>
                </c:pt>
                <c:pt idx="1848">
                  <c:v>171.102</c:v>
                </c:pt>
                <c:pt idx="1849">
                  <c:v>180.94</c:v>
                </c:pt>
                <c:pt idx="1850">
                  <c:v>174.328</c:v>
                </c:pt>
                <c:pt idx="1851">
                  <c:v>174.29599999999999</c:v>
                </c:pt>
                <c:pt idx="1852">
                  <c:v>198.92400000000001</c:v>
                </c:pt>
                <c:pt idx="1853">
                  <c:v>166.01400000000001</c:v>
                </c:pt>
                <c:pt idx="1854">
                  <c:v>190.63399999999999</c:v>
                </c:pt>
                <c:pt idx="1855">
                  <c:v>165.952</c:v>
                </c:pt>
                <c:pt idx="1856">
                  <c:v>169.208</c:v>
                </c:pt>
                <c:pt idx="1857">
                  <c:v>177.38900000000001</c:v>
                </c:pt>
                <c:pt idx="1858">
                  <c:v>200.34700000000001</c:v>
                </c:pt>
                <c:pt idx="1859">
                  <c:v>177.32400000000001</c:v>
                </c:pt>
                <c:pt idx="1860">
                  <c:v>183.857</c:v>
                </c:pt>
                <c:pt idx="1861">
                  <c:v>170.69300000000001</c:v>
                </c:pt>
                <c:pt idx="1862">
                  <c:v>173.94399999999999</c:v>
                </c:pt>
                <c:pt idx="1863">
                  <c:v>159.14599999999999</c:v>
                </c:pt>
                <c:pt idx="1864">
                  <c:v>188.643</c:v>
                </c:pt>
                <c:pt idx="1865">
                  <c:v>180.40799999999999</c:v>
                </c:pt>
                <c:pt idx="1866">
                  <c:v>198.41200000000001</c:v>
                </c:pt>
                <c:pt idx="1867">
                  <c:v>185.26</c:v>
                </c:pt>
                <c:pt idx="1868">
                  <c:v>199.97800000000001</c:v>
                </c:pt>
                <c:pt idx="1869">
                  <c:v>198.303</c:v>
                </c:pt>
                <c:pt idx="1870">
                  <c:v>194.989</c:v>
                </c:pt>
                <c:pt idx="1871">
                  <c:v>201.506</c:v>
                </c:pt>
                <c:pt idx="1872">
                  <c:v>216.21100000000001</c:v>
                </c:pt>
                <c:pt idx="1873">
                  <c:v>239.09800000000001</c:v>
                </c:pt>
                <c:pt idx="1874">
                  <c:v>229.23</c:v>
                </c:pt>
                <c:pt idx="1875">
                  <c:v>232.46199999999999</c:v>
                </c:pt>
                <c:pt idx="1876">
                  <c:v>202.958</c:v>
                </c:pt>
                <c:pt idx="1877">
                  <c:v>222.55799999999999</c:v>
                </c:pt>
                <c:pt idx="1878">
                  <c:v>211.06399999999999</c:v>
                </c:pt>
                <c:pt idx="1879">
                  <c:v>255.19300000000001</c:v>
                </c:pt>
                <c:pt idx="1880">
                  <c:v>233.88300000000001</c:v>
                </c:pt>
                <c:pt idx="1881">
                  <c:v>235.476</c:v>
                </c:pt>
                <c:pt idx="1882">
                  <c:v>230.52699999999999</c:v>
                </c:pt>
                <c:pt idx="1883">
                  <c:v>245.197</c:v>
                </c:pt>
                <c:pt idx="1884">
                  <c:v>272.935</c:v>
                </c:pt>
                <c:pt idx="1885">
                  <c:v>245.10599999999999</c:v>
                </c:pt>
                <c:pt idx="1886">
                  <c:v>269.56700000000001</c:v>
                </c:pt>
                <c:pt idx="1887">
                  <c:v>259.71699999999998</c:v>
                </c:pt>
                <c:pt idx="1888">
                  <c:v>271.101</c:v>
                </c:pt>
                <c:pt idx="1889">
                  <c:v>280.84800000000001</c:v>
                </c:pt>
                <c:pt idx="1890">
                  <c:v>267.73599999999999</c:v>
                </c:pt>
                <c:pt idx="1891">
                  <c:v>305.22800000000001</c:v>
                </c:pt>
                <c:pt idx="1892">
                  <c:v>283.95699999999999</c:v>
                </c:pt>
                <c:pt idx="1893">
                  <c:v>282.27300000000002</c:v>
                </c:pt>
                <c:pt idx="1894">
                  <c:v>311.584</c:v>
                </c:pt>
                <c:pt idx="1895">
                  <c:v>305.00299999999999</c:v>
                </c:pt>
                <c:pt idx="1896">
                  <c:v>324.51499999999999</c:v>
                </c:pt>
                <c:pt idx="1897">
                  <c:v>350.54199999999997</c:v>
                </c:pt>
                <c:pt idx="1898">
                  <c:v>343.95699999999999</c:v>
                </c:pt>
                <c:pt idx="1899">
                  <c:v>325.96600000000001</c:v>
                </c:pt>
                <c:pt idx="1900">
                  <c:v>355.23700000000002</c:v>
                </c:pt>
                <c:pt idx="1901">
                  <c:v>347.02499999999998</c:v>
                </c:pt>
                <c:pt idx="1902">
                  <c:v>364.87900000000002</c:v>
                </c:pt>
                <c:pt idx="1903">
                  <c:v>402.27</c:v>
                </c:pt>
                <c:pt idx="1904">
                  <c:v>379.4</c:v>
                </c:pt>
                <c:pt idx="1905">
                  <c:v>384.214</c:v>
                </c:pt>
                <c:pt idx="1906">
                  <c:v>405.303</c:v>
                </c:pt>
                <c:pt idx="1907">
                  <c:v>410.11099999999999</c:v>
                </c:pt>
                <c:pt idx="1908">
                  <c:v>410.03500000000003</c:v>
                </c:pt>
                <c:pt idx="1909">
                  <c:v>439.24200000000002</c:v>
                </c:pt>
                <c:pt idx="1910">
                  <c:v>427.77499999999998</c:v>
                </c:pt>
                <c:pt idx="1911">
                  <c:v>403.303</c:v>
                </c:pt>
                <c:pt idx="1912">
                  <c:v>424.36500000000001</c:v>
                </c:pt>
                <c:pt idx="1913">
                  <c:v>425.91300000000001</c:v>
                </c:pt>
                <c:pt idx="1914">
                  <c:v>427.459</c:v>
                </c:pt>
                <c:pt idx="1915">
                  <c:v>412.755</c:v>
                </c:pt>
                <c:pt idx="1916">
                  <c:v>415.928</c:v>
                </c:pt>
                <c:pt idx="1917">
                  <c:v>436.96899999999999</c:v>
                </c:pt>
                <c:pt idx="1918">
                  <c:v>451.505</c:v>
                </c:pt>
                <c:pt idx="1919">
                  <c:v>441.67899999999997</c:v>
                </c:pt>
                <c:pt idx="1920">
                  <c:v>431.85599999999999</c:v>
                </c:pt>
                <c:pt idx="1921">
                  <c:v>454.50099999999998</c:v>
                </c:pt>
                <c:pt idx="1922">
                  <c:v>457.66300000000001</c:v>
                </c:pt>
                <c:pt idx="1923">
                  <c:v>455.95600000000002</c:v>
                </c:pt>
                <c:pt idx="1924">
                  <c:v>438.02600000000001</c:v>
                </c:pt>
                <c:pt idx="1925">
                  <c:v>459.03100000000001</c:v>
                </c:pt>
                <c:pt idx="1926">
                  <c:v>457.32499999999999</c:v>
                </c:pt>
                <c:pt idx="1927">
                  <c:v>458.86200000000002</c:v>
                </c:pt>
                <c:pt idx="1928">
                  <c:v>445.80799999999999</c:v>
                </c:pt>
                <c:pt idx="1929">
                  <c:v>455.45</c:v>
                </c:pt>
                <c:pt idx="1930">
                  <c:v>414.85300000000001</c:v>
                </c:pt>
                <c:pt idx="1931">
                  <c:v>453.66199999999998</c:v>
                </c:pt>
                <c:pt idx="1932">
                  <c:v>451.95800000000003</c:v>
                </c:pt>
                <c:pt idx="1933">
                  <c:v>434.05799999999999</c:v>
                </c:pt>
                <c:pt idx="1934">
                  <c:v>427.50099999999998</c:v>
                </c:pt>
                <c:pt idx="1935">
                  <c:v>372.375</c:v>
                </c:pt>
                <c:pt idx="1936">
                  <c:v>435.43599999999998</c:v>
                </c:pt>
                <c:pt idx="1937">
                  <c:v>399.75</c:v>
                </c:pt>
                <c:pt idx="1938">
                  <c:v>409.38499999999999</c:v>
                </c:pt>
                <c:pt idx="1939">
                  <c:v>399.60199999999998</c:v>
                </c:pt>
                <c:pt idx="1940">
                  <c:v>428.64400000000001</c:v>
                </c:pt>
                <c:pt idx="1941">
                  <c:v>392.98599999999999</c:v>
                </c:pt>
                <c:pt idx="1942">
                  <c:v>386.44499999999999</c:v>
                </c:pt>
                <c:pt idx="1943">
                  <c:v>389.60700000000003</c:v>
                </c:pt>
                <c:pt idx="1944">
                  <c:v>384.68599999999998</c:v>
                </c:pt>
                <c:pt idx="1945">
                  <c:v>391.07900000000001</c:v>
                </c:pt>
                <c:pt idx="1946">
                  <c:v>365.15499999999997</c:v>
                </c:pt>
                <c:pt idx="1947">
                  <c:v>371.54899999999998</c:v>
                </c:pt>
                <c:pt idx="1948">
                  <c:v>348.86799999999999</c:v>
                </c:pt>
                <c:pt idx="1949">
                  <c:v>345.57400000000001</c:v>
                </c:pt>
                <c:pt idx="1950">
                  <c:v>361.65499999999997</c:v>
                </c:pt>
                <c:pt idx="1951">
                  <c:v>342.21699999999998</c:v>
                </c:pt>
                <c:pt idx="1952">
                  <c:v>316.33100000000002</c:v>
                </c:pt>
                <c:pt idx="1953">
                  <c:v>327.56799999999998</c:v>
                </c:pt>
                <c:pt idx="1954">
                  <c:v>350.09399999999999</c:v>
                </c:pt>
                <c:pt idx="1955">
                  <c:v>332.28500000000003</c:v>
                </c:pt>
                <c:pt idx="1956">
                  <c:v>312.87099999999998</c:v>
                </c:pt>
                <c:pt idx="1957">
                  <c:v>333.77499999999998</c:v>
                </c:pt>
                <c:pt idx="1958">
                  <c:v>336.93700000000001</c:v>
                </c:pt>
                <c:pt idx="1959">
                  <c:v>344.93400000000003</c:v>
                </c:pt>
                <c:pt idx="1960">
                  <c:v>311.02800000000002</c:v>
                </c:pt>
                <c:pt idx="1961">
                  <c:v>306.13600000000002</c:v>
                </c:pt>
                <c:pt idx="1962">
                  <c:v>317.35599999999999</c:v>
                </c:pt>
                <c:pt idx="1963">
                  <c:v>314.07600000000002</c:v>
                </c:pt>
                <c:pt idx="1964">
                  <c:v>305.96600000000001</c:v>
                </c:pt>
                <c:pt idx="1965">
                  <c:v>331.67</c:v>
                </c:pt>
                <c:pt idx="1966">
                  <c:v>328.38900000000001</c:v>
                </c:pt>
                <c:pt idx="1967">
                  <c:v>300.96699999999998</c:v>
                </c:pt>
                <c:pt idx="1968">
                  <c:v>310.56700000000001</c:v>
                </c:pt>
                <c:pt idx="1969">
                  <c:v>284.767</c:v>
                </c:pt>
                <c:pt idx="1970">
                  <c:v>297.58300000000003</c:v>
                </c:pt>
                <c:pt idx="1971">
                  <c:v>295.91899999999998</c:v>
                </c:pt>
                <c:pt idx="1972">
                  <c:v>295.86500000000001</c:v>
                </c:pt>
                <c:pt idx="1973">
                  <c:v>279.733</c:v>
                </c:pt>
                <c:pt idx="1974">
                  <c:v>262</c:v>
                </c:pt>
                <c:pt idx="1975">
                  <c:v>258.73700000000002</c:v>
                </c:pt>
                <c:pt idx="1976">
                  <c:v>266.72300000000001</c:v>
                </c:pt>
                <c:pt idx="1977">
                  <c:v>257.03500000000003</c:v>
                </c:pt>
                <c:pt idx="1978">
                  <c:v>221.65100000000001</c:v>
                </c:pt>
                <c:pt idx="1979">
                  <c:v>271.392</c:v>
                </c:pt>
                <c:pt idx="1980">
                  <c:v>255.286</c:v>
                </c:pt>
                <c:pt idx="1981">
                  <c:v>247.21199999999999</c:v>
                </c:pt>
                <c:pt idx="1982">
                  <c:v>231.11699999999999</c:v>
                </c:pt>
                <c:pt idx="1983">
                  <c:v>215.02699999999999</c:v>
                </c:pt>
                <c:pt idx="1984">
                  <c:v>248.679</c:v>
                </c:pt>
                <c:pt idx="1985">
                  <c:v>224.572</c:v>
                </c:pt>
                <c:pt idx="1986">
                  <c:v>224.53</c:v>
                </c:pt>
                <c:pt idx="1987">
                  <c:v>221.28100000000001</c:v>
                </c:pt>
                <c:pt idx="1988">
                  <c:v>229.256</c:v>
                </c:pt>
                <c:pt idx="1989">
                  <c:v>217.99299999999999</c:v>
                </c:pt>
                <c:pt idx="1990">
                  <c:v>177.88800000000001</c:v>
                </c:pt>
                <c:pt idx="1991">
                  <c:v>229.12799999999999</c:v>
                </c:pt>
                <c:pt idx="1992">
                  <c:v>197.04599999999999</c:v>
                </c:pt>
                <c:pt idx="1993">
                  <c:v>189.001</c:v>
                </c:pt>
                <c:pt idx="1994">
                  <c:v>220.994</c:v>
                </c:pt>
                <c:pt idx="1995">
                  <c:v>208.14400000000001</c:v>
                </c:pt>
                <c:pt idx="1996">
                  <c:v>193.69800000000001</c:v>
                </c:pt>
                <c:pt idx="1997">
                  <c:v>176.05600000000001</c:v>
                </c:pt>
                <c:pt idx="1998">
                  <c:v>204.827</c:v>
                </c:pt>
                <c:pt idx="1999">
                  <c:v>214.38900000000001</c:v>
                </c:pt>
                <c:pt idx="2000">
                  <c:v>207.95</c:v>
                </c:pt>
                <c:pt idx="2001">
                  <c:v>206.31200000000001</c:v>
                </c:pt>
                <c:pt idx="2002">
                  <c:v>190.28399999999999</c:v>
                </c:pt>
                <c:pt idx="2003">
                  <c:v>191.84700000000001</c:v>
                </c:pt>
                <c:pt idx="2004">
                  <c:v>177.42599999999999</c:v>
                </c:pt>
                <c:pt idx="2005">
                  <c:v>220.542</c:v>
                </c:pt>
                <c:pt idx="2006">
                  <c:v>183.751</c:v>
                </c:pt>
                <c:pt idx="2007">
                  <c:v>190.107</c:v>
                </c:pt>
                <c:pt idx="2008">
                  <c:v>188.47399999999999</c:v>
                </c:pt>
                <c:pt idx="2009">
                  <c:v>215.58699999999999</c:v>
                </c:pt>
                <c:pt idx="2010">
                  <c:v>204.37100000000001</c:v>
                </c:pt>
                <c:pt idx="2011">
                  <c:v>215.50700000000001</c:v>
                </c:pt>
                <c:pt idx="2012">
                  <c:v>210.679</c:v>
                </c:pt>
                <c:pt idx="2013">
                  <c:v>225.001</c:v>
                </c:pt>
                <c:pt idx="2014">
                  <c:v>215.387</c:v>
                </c:pt>
                <c:pt idx="2015">
                  <c:v>224.917</c:v>
                </c:pt>
                <c:pt idx="2016">
                  <c:v>244.01400000000001</c:v>
                </c:pt>
                <c:pt idx="2017">
                  <c:v>263.10300000000001</c:v>
                </c:pt>
                <c:pt idx="2018">
                  <c:v>242.32900000000001</c:v>
                </c:pt>
                <c:pt idx="2019">
                  <c:v>286.91500000000002</c:v>
                </c:pt>
                <c:pt idx="2020">
                  <c:v>299.61099999999999</c:v>
                </c:pt>
                <c:pt idx="2021">
                  <c:v>321.86200000000002</c:v>
                </c:pt>
                <c:pt idx="2022">
                  <c:v>387.11900000000003</c:v>
                </c:pt>
                <c:pt idx="2023">
                  <c:v>404.56700000000001</c:v>
                </c:pt>
                <c:pt idx="2024">
                  <c:v>468.19099999999997</c:v>
                </c:pt>
                <c:pt idx="2025">
                  <c:v>554.08299999999997</c:v>
                </c:pt>
                <c:pt idx="2026">
                  <c:v>745.00699999999995</c:v>
                </c:pt>
                <c:pt idx="2027">
                  <c:v>1095.02</c:v>
                </c:pt>
                <c:pt idx="2028">
                  <c:v>1955.71</c:v>
                </c:pt>
                <c:pt idx="2029">
                  <c:v>4096.84</c:v>
                </c:pt>
                <c:pt idx="2030">
                  <c:v>7516.1</c:v>
                </c:pt>
                <c:pt idx="2031">
                  <c:v>9851.01</c:v>
                </c:pt>
                <c:pt idx="2032">
                  <c:v>9623.3799999999992</c:v>
                </c:pt>
                <c:pt idx="2033">
                  <c:v>6586.62</c:v>
                </c:pt>
                <c:pt idx="2034">
                  <c:v>3377.74</c:v>
                </c:pt>
                <c:pt idx="2035">
                  <c:v>1566.98</c:v>
                </c:pt>
                <c:pt idx="2036">
                  <c:v>935.88</c:v>
                </c:pt>
                <c:pt idx="2037">
                  <c:v>638.63099999999997</c:v>
                </c:pt>
                <c:pt idx="2038">
                  <c:v>498.738</c:v>
                </c:pt>
                <c:pt idx="2039">
                  <c:v>419.24299999999999</c:v>
                </c:pt>
                <c:pt idx="2040">
                  <c:v>376.29599999999999</c:v>
                </c:pt>
                <c:pt idx="2041">
                  <c:v>314.315</c:v>
                </c:pt>
                <c:pt idx="2042">
                  <c:v>303.14600000000002</c:v>
                </c:pt>
                <c:pt idx="2043">
                  <c:v>295.15499999999997</c:v>
                </c:pt>
                <c:pt idx="2044">
                  <c:v>257.02300000000002</c:v>
                </c:pt>
                <c:pt idx="2045">
                  <c:v>222.077</c:v>
                </c:pt>
                <c:pt idx="2046">
                  <c:v>218.864</c:v>
                </c:pt>
                <c:pt idx="2047">
                  <c:v>209.309</c:v>
                </c:pt>
                <c:pt idx="2048">
                  <c:v>212.441</c:v>
                </c:pt>
                <c:pt idx="2049">
                  <c:v>217.15600000000001</c:v>
                </c:pt>
                <c:pt idx="2050">
                  <c:v>215.53100000000001</c:v>
                </c:pt>
                <c:pt idx="2051">
                  <c:v>194.892</c:v>
                </c:pt>
                <c:pt idx="2052">
                  <c:v>175.846</c:v>
                </c:pt>
                <c:pt idx="2053">
                  <c:v>194.81899999999999</c:v>
                </c:pt>
                <c:pt idx="2054">
                  <c:v>194.78299999999999</c:v>
                </c:pt>
                <c:pt idx="2055">
                  <c:v>194.74700000000001</c:v>
                </c:pt>
                <c:pt idx="2056">
                  <c:v>183.62899999999999</c:v>
                </c:pt>
                <c:pt idx="2057">
                  <c:v>185.178</c:v>
                </c:pt>
                <c:pt idx="2058">
                  <c:v>197.80199999999999</c:v>
                </c:pt>
                <c:pt idx="2059">
                  <c:v>178.78</c:v>
                </c:pt>
                <c:pt idx="2060">
                  <c:v>166.09200000000001</c:v>
                </c:pt>
                <c:pt idx="2061">
                  <c:v>166.06100000000001</c:v>
                </c:pt>
                <c:pt idx="2062">
                  <c:v>170.774</c:v>
                </c:pt>
                <c:pt idx="2063">
                  <c:v>175.48500000000001</c:v>
                </c:pt>
                <c:pt idx="2064">
                  <c:v>164.387</c:v>
                </c:pt>
                <c:pt idx="2065">
                  <c:v>161.196</c:v>
                </c:pt>
                <c:pt idx="2066">
                  <c:v>184.86699999999999</c:v>
                </c:pt>
                <c:pt idx="2067">
                  <c:v>123.221</c:v>
                </c:pt>
                <c:pt idx="2068">
                  <c:v>178.48</c:v>
                </c:pt>
                <c:pt idx="2069">
                  <c:v>140.54599999999999</c:v>
                </c:pt>
                <c:pt idx="2070">
                  <c:v>151.572</c:v>
                </c:pt>
                <c:pt idx="2071">
                  <c:v>161.01499999999999</c:v>
                </c:pt>
                <c:pt idx="2072">
                  <c:v>140.46700000000001</c:v>
                </c:pt>
                <c:pt idx="2073">
                  <c:v>173.57900000000001</c:v>
                </c:pt>
                <c:pt idx="2074">
                  <c:v>156.19200000000001</c:v>
                </c:pt>
                <c:pt idx="2075">
                  <c:v>165.62700000000001</c:v>
                </c:pt>
                <c:pt idx="2076">
                  <c:v>178.21299999999999</c:v>
                </c:pt>
                <c:pt idx="2077">
                  <c:v>182.91</c:v>
                </c:pt>
                <c:pt idx="2078">
                  <c:v>184.452</c:v>
                </c:pt>
                <c:pt idx="2079">
                  <c:v>174.96</c:v>
                </c:pt>
                <c:pt idx="2080">
                  <c:v>149.71299999999999</c:v>
                </c:pt>
                <c:pt idx="2081">
                  <c:v>181.19800000000001</c:v>
                </c:pt>
                <c:pt idx="2082">
                  <c:v>190.61600000000001</c:v>
                </c:pt>
                <c:pt idx="2083">
                  <c:v>171.679</c:v>
                </c:pt>
                <c:pt idx="2084">
                  <c:v>185.82</c:v>
                </c:pt>
                <c:pt idx="2085">
                  <c:v>190.50899999999999</c:v>
                </c:pt>
                <c:pt idx="2086">
                  <c:v>187.32499999999999</c:v>
                </c:pt>
                <c:pt idx="2087">
                  <c:v>169.977</c:v>
                </c:pt>
                <c:pt idx="2088">
                  <c:v>182.53399999999999</c:v>
                </c:pt>
                <c:pt idx="2089">
                  <c:v>180.92599999999999</c:v>
                </c:pt>
                <c:pt idx="2090">
                  <c:v>158.87100000000001</c:v>
                </c:pt>
                <c:pt idx="2091">
                  <c:v>184.00399999999999</c:v>
                </c:pt>
                <c:pt idx="2092">
                  <c:v>182.39699999999999</c:v>
                </c:pt>
                <c:pt idx="2093">
                  <c:v>158.78200000000001</c:v>
                </c:pt>
                <c:pt idx="2094">
                  <c:v>168.18299999999999</c:v>
                </c:pt>
                <c:pt idx="2095">
                  <c:v>144.57900000000001</c:v>
                </c:pt>
                <c:pt idx="2096">
                  <c:v>169.691</c:v>
                </c:pt>
                <c:pt idx="2097">
                  <c:v>160.23400000000001</c:v>
                </c:pt>
                <c:pt idx="2098">
                  <c:v>183.76300000000001</c:v>
                </c:pt>
                <c:pt idx="2099">
                  <c:v>149.18100000000001</c:v>
                </c:pt>
                <c:pt idx="2100">
                  <c:v>186.834</c:v>
                </c:pt>
                <c:pt idx="2101">
                  <c:v>172.67099999999999</c:v>
                </c:pt>
                <c:pt idx="2102">
                  <c:v>166.36099999999999</c:v>
                </c:pt>
                <c:pt idx="2103">
                  <c:v>171.03800000000001</c:v>
                </c:pt>
                <c:pt idx="2104">
                  <c:v>171.006</c:v>
                </c:pt>
                <c:pt idx="2105">
                  <c:v>185.09100000000001</c:v>
                </c:pt>
                <c:pt idx="2106">
                  <c:v>169.37299999999999</c:v>
                </c:pt>
                <c:pt idx="2107">
                  <c:v>175.613</c:v>
                </c:pt>
                <c:pt idx="2108">
                  <c:v>163.03899999999999</c:v>
                </c:pt>
                <c:pt idx="2109">
                  <c:v>159.874</c:v>
                </c:pt>
                <c:pt idx="2110">
                  <c:v>177.08199999999999</c:v>
                </c:pt>
                <c:pt idx="2111">
                  <c:v>178.61500000000001</c:v>
                </c:pt>
                <c:pt idx="2112">
                  <c:v>150.38499999999999</c:v>
                </c:pt>
                <c:pt idx="2113">
                  <c:v>170.71700000000001</c:v>
                </c:pt>
                <c:pt idx="2114">
                  <c:v>178.51499999999999</c:v>
                </c:pt>
                <c:pt idx="2115">
                  <c:v>183.178</c:v>
                </c:pt>
                <c:pt idx="2116">
                  <c:v>206.624</c:v>
                </c:pt>
                <c:pt idx="2117">
                  <c:v>187.80500000000001</c:v>
                </c:pt>
                <c:pt idx="2118">
                  <c:v>198.72300000000001</c:v>
                </c:pt>
                <c:pt idx="2119">
                  <c:v>189.29900000000001</c:v>
                </c:pt>
                <c:pt idx="2120">
                  <c:v>192.39099999999999</c:v>
                </c:pt>
                <c:pt idx="2121">
                  <c:v>178.28</c:v>
                </c:pt>
                <c:pt idx="2122">
                  <c:v>187.62799999999999</c:v>
                </c:pt>
                <c:pt idx="2123">
                  <c:v>200.09899999999999</c:v>
                </c:pt>
                <c:pt idx="2124">
                  <c:v>221.94399999999999</c:v>
                </c:pt>
                <c:pt idx="2125">
                  <c:v>192.21100000000001</c:v>
                </c:pt>
                <c:pt idx="2126">
                  <c:v>228.11</c:v>
                </c:pt>
                <c:pt idx="2127">
                  <c:v>223.381</c:v>
                </c:pt>
                <c:pt idx="2128">
                  <c:v>234.27199999999999</c:v>
                </c:pt>
                <c:pt idx="2129">
                  <c:v>226.42</c:v>
                </c:pt>
                <c:pt idx="2130">
                  <c:v>240.428</c:v>
                </c:pt>
                <c:pt idx="2131">
                  <c:v>259.11399999999998</c:v>
                </c:pt>
                <c:pt idx="2132">
                  <c:v>234.096</c:v>
                </c:pt>
                <c:pt idx="2133">
                  <c:v>209.08600000000001</c:v>
                </c:pt>
                <c:pt idx="2134">
                  <c:v>218.40700000000001</c:v>
                </c:pt>
                <c:pt idx="2135">
                  <c:v>219.92599999999999</c:v>
                </c:pt>
                <c:pt idx="2136">
                  <c:v>210.52799999999999</c:v>
                </c:pt>
                <c:pt idx="2137">
                  <c:v>240.11199999999999</c:v>
                </c:pt>
                <c:pt idx="2138">
                  <c:v>222.92</c:v>
                </c:pt>
                <c:pt idx="2139">
                  <c:v>225.995</c:v>
                </c:pt>
                <c:pt idx="2140">
                  <c:v>238.41900000000001</c:v>
                </c:pt>
                <c:pt idx="2141">
                  <c:v>233.7</c:v>
                </c:pt>
                <c:pt idx="2142">
                  <c:v>232.09800000000001</c:v>
                </c:pt>
                <c:pt idx="2143">
                  <c:v>249.18600000000001</c:v>
                </c:pt>
                <c:pt idx="2144">
                  <c:v>236.68199999999999</c:v>
                </c:pt>
                <c:pt idx="2145">
                  <c:v>228.85400000000001</c:v>
                </c:pt>
                <c:pt idx="2146">
                  <c:v>253.715</c:v>
                </c:pt>
                <c:pt idx="2147">
                  <c:v>239.661</c:v>
                </c:pt>
                <c:pt idx="2148">
                  <c:v>247.39599999999999</c:v>
                </c:pt>
                <c:pt idx="2149">
                  <c:v>264.46199999999999</c:v>
                </c:pt>
                <c:pt idx="2150">
                  <c:v>253.52500000000001</c:v>
                </c:pt>
                <c:pt idx="2151">
                  <c:v>275.24799999999999</c:v>
                </c:pt>
                <c:pt idx="2152">
                  <c:v>264.31299999999999</c:v>
                </c:pt>
                <c:pt idx="2153">
                  <c:v>267.37200000000001</c:v>
                </c:pt>
                <c:pt idx="2154">
                  <c:v>289.08</c:v>
                </c:pt>
                <c:pt idx="2155">
                  <c:v>281.25599999999997</c:v>
                </c:pt>
                <c:pt idx="2156">
                  <c:v>315.38299999999998</c:v>
                </c:pt>
                <c:pt idx="2157">
                  <c:v>307.55700000000002</c:v>
                </c:pt>
                <c:pt idx="2158">
                  <c:v>307.49900000000002</c:v>
                </c:pt>
                <c:pt idx="2159">
                  <c:v>302.78300000000002</c:v>
                </c:pt>
                <c:pt idx="2160">
                  <c:v>336.88</c:v>
                </c:pt>
                <c:pt idx="2161">
                  <c:v>322.84699999999998</c:v>
                </c:pt>
                <c:pt idx="2162">
                  <c:v>302.61200000000002</c:v>
                </c:pt>
                <c:pt idx="2163">
                  <c:v>322.72500000000002</c:v>
                </c:pt>
                <c:pt idx="2164">
                  <c:v>304.04899999999998</c:v>
                </c:pt>
                <c:pt idx="2165">
                  <c:v>339.66500000000002</c:v>
                </c:pt>
                <c:pt idx="2166">
                  <c:v>327.19499999999999</c:v>
                </c:pt>
                <c:pt idx="2167">
                  <c:v>358.142</c:v>
                </c:pt>
                <c:pt idx="2168">
                  <c:v>350.32400000000001</c:v>
                </c:pt>
                <c:pt idx="2169">
                  <c:v>317.71199999999999</c:v>
                </c:pt>
                <c:pt idx="2170">
                  <c:v>348.642</c:v>
                </c:pt>
                <c:pt idx="2171">
                  <c:v>333.084</c:v>
                </c:pt>
                <c:pt idx="2172">
                  <c:v>319.08100000000002</c:v>
                </c:pt>
                <c:pt idx="2173">
                  <c:v>323.66699999999997</c:v>
                </c:pt>
                <c:pt idx="2174">
                  <c:v>306.57400000000001</c:v>
                </c:pt>
                <c:pt idx="2175">
                  <c:v>325.09300000000002</c:v>
                </c:pt>
                <c:pt idx="2176">
                  <c:v>311.10199999999998</c:v>
                </c:pt>
                <c:pt idx="2177">
                  <c:v>294.02100000000002</c:v>
                </c:pt>
                <c:pt idx="2178">
                  <c:v>320.267</c:v>
                </c:pt>
                <c:pt idx="2179">
                  <c:v>324.84800000000001</c:v>
                </c:pt>
                <c:pt idx="2180">
                  <c:v>293.85399999999998</c:v>
                </c:pt>
                <c:pt idx="2181">
                  <c:v>306.17</c:v>
                </c:pt>
                <c:pt idx="2182">
                  <c:v>309.20400000000001</c:v>
                </c:pt>
                <c:pt idx="2183">
                  <c:v>299.87099999999998</c:v>
                </c:pt>
                <c:pt idx="2184">
                  <c:v>319.90499999999997</c:v>
                </c:pt>
                <c:pt idx="2185">
                  <c:v>304.39400000000001</c:v>
                </c:pt>
                <c:pt idx="2186">
                  <c:v>321.33</c:v>
                </c:pt>
                <c:pt idx="2187">
                  <c:v>313.54599999999999</c:v>
                </c:pt>
                <c:pt idx="2188">
                  <c:v>298.04399999999998</c:v>
                </c:pt>
                <c:pt idx="2189">
                  <c:v>299.53199999999998</c:v>
                </c:pt>
                <c:pt idx="2190">
                  <c:v>311.82499999999999</c:v>
                </c:pt>
                <c:pt idx="2191">
                  <c:v>314.85300000000001</c:v>
                </c:pt>
                <c:pt idx="2192">
                  <c:v>300.90600000000001</c:v>
                </c:pt>
                <c:pt idx="2193">
                  <c:v>310.10599999999999</c:v>
                </c:pt>
                <c:pt idx="2194">
                  <c:v>296.16399999999999</c:v>
                </c:pt>
                <c:pt idx="2195">
                  <c:v>311.53100000000001</c:v>
                </c:pt>
                <c:pt idx="2196">
                  <c:v>317.64</c:v>
                </c:pt>
                <c:pt idx="2197">
                  <c:v>317.58</c:v>
                </c:pt>
                <c:pt idx="2198">
                  <c:v>323.685</c:v>
                </c:pt>
                <c:pt idx="2199">
                  <c:v>354.44600000000003</c:v>
                </c:pt>
                <c:pt idx="2200">
                  <c:v>345.13400000000001</c:v>
                </c:pt>
                <c:pt idx="2201">
                  <c:v>349.69</c:v>
                </c:pt>
                <c:pt idx="2202">
                  <c:v>329.60199999999998</c:v>
                </c:pt>
                <c:pt idx="2203">
                  <c:v>315.68</c:v>
                </c:pt>
                <c:pt idx="2204">
                  <c:v>315.62099999999998</c:v>
                </c:pt>
                <c:pt idx="2205">
                  <c:v>314.02199999999999</c:v>
                </c:pt>
                <c:pt idx="2206">
                  <c:v>323.197</c:v>
                </c:pt>
                <c:pt idx="2207">
                  <c:v>335.44600000000003</c:v>
                </c:pt>
                <c:pt idx="2208">
                  <c:v>343.07400000000001</c:v>
                </c:pt>
                <c:pt idx="2209">
                  <c:v>344.548</c:v>
                </c:pt>
                <c:pt idx="2210">
                  <c:v>338.33100000000002</c:v>
                </c:pt>
                <c:pt idx="2211">
                  <c:v>321.35399999999998</c:v>
                </c:pt>
                <c:pt idx="2212">
                  <c:v>312.06900000000002</c:v>
                </c:pt>
                <c:pt idx="2213">
                  <c:v>347.36099999999999</c:v>
                </c:pt>
                <c:pt idx="2214">
                  <c:v>313.488</c:v>
                </c:pt>
                <c:pt idx="2215">
                  <c:v>318.03800000000001</c:v>
                </c:pt>
                <c:pt idx="2216">
                  <c:v>336.411</c:v>
                </c:pt>
                <c:pt idx="2217">
                  <c:v>313.31</c:v>
                </c:pt>
                <c:pt idx="2218">
                  <c:v>313.25099999999998</c:v>
                </c:pt>
                <c:pt idx="2219">
                  <c:v>282.48700000000002</c:v>
                </c:pt>
                <c:pt idx="2220">
                  <c:v>314.66800000000001</c:v>
                </c:pt>
                <c:pt idx="2221">
                  <c:v>293.12299999999999</c:v>
                </c:pt>
                <c:pt idx="2222">
                  <c:v>296.13600000000002</c:v>
                </c:pt>
                <c:pt idx="2223">
                  <c:v>277.67099999999999</c:v>
                </c:pt>
                <c:pt idx="2224">
                  <c:v>283.75400000000002</c:v>
                </c:pt>
                <c:pt idx="2225">
                  <c:v>268.36500000000001</c:v>
                </c:pt>
                <c:pt idx="2226">
                  <c:v>268.31400000000002</c:v>
                </c:pt>
                <c:pt idx="2227">
                  <c:v>283.59300000000002</c:v>
                </c:pt>
                <c:pt idx="2228">
                  <c:v>245.22300000000001</c:v>
                </c:pt>
                <c:pt idx="2229">
                  <c:v>249.773</c:v>
                </c:pt>
                <c:pt idx="2230">
                  <c:v>240.53399999999999</c:v>
                </c:pt>
                <c:pt idx="2231">
                  <c:v>266.52800000000002</c:v>
                </c:pt>
                <c:pt idx="2232">
                  <c:v>246.56899999999999</c:v>
                </c:pt>
                <c:pt idx="2233">
                  <c:v>228.148</c:v>
                </c:pt>
                <c:pt idx="2234">
                  <c:v>214.32599999999999</c:v>
                </c:pt>
                <c:pt idx="2235">
                  <c:v>229.59200000000001</c:v>
                </c:pt>
                <c:pt idx="2236">
                  <c:v>215.77600000000001</c:v>
                </c:pt>
                <c:pt idx="2237">
                  <c:v>235.625</c:v>
                </c:pt>
                <c:pt idx="2238">
                  <c:v>220.28299999999999</c:v>
                </c:pt>
                <c:pt idx="2239">
                  <c:v>195.77</c:v>
                </c:pt>
                <c:pt idx="2240">
                  <c:v>200.32</c:v>
                </c:pt>
                <c:pt idx="2241">
                  <c:v>174.292</c:v>
                </c:pt>
                <c:pt idx="2242">
                  <c:v>220.11600000000001</c:v>
                </c:pt>
                <c:pt idx="2243">
                  <c:v>212.43299999999999</c:v>
                </c:pt>
                <c:pt idx="2244">
                  <c:v>210.86500000000001</c:v>
                </c:pt>
                <c:pt idx="2245">
                  <c:v>207.76900000000001</c:v>
                </c:pt>
                <c:pt idx="2246">
                  <c:v>219.94900000000001</c:v>
                </c:pt>
                <c:pt idx="2247">
                  <c:v>213.79900000000001</c:v>
                </c:pt>
                <c:pt idx="2248">
                  <c:v>212.232</c:v>
                </c:pt>
                <c:pt idx="2249">
                  <c:v>222.87700000000001</c:v>
                </c:pt>
                <c:pt idx="2250">
                  <c:v>210.625</c:v>
                </c:pt>
                <c:pt idx="2251">
                  <c:v>218.215</c:v>
                </c:pt>
                <c:pt idx="2252">
                  <c:v>183.083</c:v>
                </c:pt>
                <c:pt idx="2253">
                  <c:v>202.87799999999999</c:v>
                </c:pt>
                <c:pt idx="2254">
                  <c:v>198.26499999999999</c:v>
                </c:pt>
                <c:pt idx="2255">
                  <c:v>190.60300000000001</c:v>
                </c:pt>
                <c:pt idx="2256">
                  <c:v>214.959</c:v>
                </c:pt>
                <c:pt idx="2257">
                  <c:v>225.58799999999999</c:v>
                </c:pt>
                <c:pt idx="2258">
                  <c:v>216.40199999999999</c:v>
                </c:pt>
                <c:pt idx="2259">
                  <c:v>214.83699999999999</c:v>
                </c:pt>
                <c:pt idx="2260">
                  <c:v>223.93600000000001</c:v>
                </c:pt>
                <c:pt idx="2261">
                  <c:v>210.18600000000001</c:v>
                </c:pt>
                <c:pt idx="2262">
                  <c:v>242.125</c:v>
                </c:pt>
                <c:pt idx="2263">
                  <c:v>214.67400000000001</c:v>
                </c:pt>
                <c:pt idx="2264">
                  <c:v>238.989</c:v>
                </c:pt>
                <c:pt idx="2265">
                  <c:v>245.03100000000001</c:v>
                </c:pt>
                <c:pt idx="2266">
                  <c:v>258.67899999999997</c:v>
                </c:pt>
                <c:pt idx="2267">
                  <c:v>254.066</c:v>
                </c:pt>
                <c:pt idx="2268">
                  <c:v>267.70800000000003</c:v>
                </c:pt>
                <c:pt idx="2269">
                  <c:v>250.928</c:v>
                </c:pt>
                <c:pt idx="2270">
                  <c:v>253.922</c:v>
                </c:pt>
                <c:pt idx="2271">
                  <c:v>249.31299999999999</c:v>
                </c:pt>
                <c:pt idx="2272">
                  <c:v>227.98699999999999</c:v>
                </c:pt>
                <c:pt idx="2273">
                  <c:v>262.89499999999998</c:v>
                </c:pt>
                <c:pt idx="2274">
                  <c:v>258.28699999999998</c:v>
                </c:pt>
                <c:pt idx="2275">
                  <c:v>265.83300000000003</c:v>
                </c:pt>
                <c:pt idx="2276">
                  <c:v>249.07599999999999</c:v>
                </c:pt>
                <c:pt idx="2277">
                  <c:v>239.91800000000001</c:v>
                </c:pt>
                <c:pt idx="2278">
                  <c:v>258.09100000000001</c:v>
                </c:pt>
                <c:pt idx="2279">
                  <c:v>229.202</c:v>
                </c:pt>
                <c:pt idx="2280">
                  <c:v>238.26400000000001</c:v>
                </c:pt>
                <c:pt idx="2281">
                  <c:v>236.70099999999999</c:v>
                </c:pt>
                <c:pt idx="2282">
                  <c:v>251.82599999999999</c:v>
                </c:pt>
                <c:pt idx="2283">
                  <c:v>213.86</c:v>
                </c:pt>
                <c:pt idx="2284">
                  <c:v>225.95099999999999</c:v>
                </c:pt>
                <c:pt idx="2285">
                  <c:v>194.06899999999999</c:v>
                </c:pt>
                <c:pt idx="2286">
                  <c:v>192.51599999999999</c:v>
                </c:pt>
                <c:pt idx="2287">
                  <c:v>216.72900000000001</c:v>
                </c:pt>
                <c:pt idx="2288">
                  <c:v>221.233</c:v>
                </c:pt>
                <c:pt idx="2289">
                  <c:v>195.43600000000001</c:v>
                </c:pt>
                <c:pt idx="2290">
                  <c:v>177.22200000000001</c:v>
                </c:pt>
                <c:pt idx="2291">
                  <c:v>146.9</c:v>
                </c:pt>
                <c:pt idx="2292">
                  <c:v>148.386</c:v>
                </c:pt>
              </c:numCache>
            </c:numRef>
          </c:yVal>
          <c:smooth val="0"/>
          <c:extLst>
            <c:ext xmlns:c16="http://schemas.microsoft.com/office/drawing/2014/chart" uri="{C3380CC4-5D6E-409C-BE32-E72D297353CC}">
              <c16:uniqueId val="{00000000-E832-4FAF-942C-179BDD38349C}"/>
            </c:ext>
          </c:extLst>
        </c:ser>
        <c:ser>
          <c:idx val="1"/>
          <c:order val="1"/>
          <c:tx>
            <c:strRef>
              <c:f>'older orange'!$K$1</c:f>
              <c:strCache>
                <c:ptCount val="1"/>
                <c:pt idx="0">
                  <c:v>Si scaled</c:v>
                </c:pt>
              </c:strCache>
            </c:strRef>
          </c:tx>
          <c:spPr>
            <a:ln w="38100" cap="rnd">
              <a:noFill/>
              <a:round/>
            </a:ln>
            <a:effectLst/>
          </c:spPr>
          <c:marker>
            <c:symbol val="circle"/>
            <c:size val="5"/>
            <c:spPr>
              <a:solidFill>
                <a:schemeClr val="accent2"/>
              </a:solidFill>
              <a:ln w="9525">
                <a:solidFill>
                  <a:schemeClr val="accent2"/>
                </a:solidFill>
              </a:ln>
              <a:effectLst/>
            </c:spPr>
          </c:marker>
          <c:xVal>
            <c:numRef>
              <c:f>'older orange'!$I$2:$I$2294</c:f>
              <c:numCache>
                <c:formatCode>General</c:formatCode>
                <c:ptCount val="2293"/>
                <c:pt idx="0">
                  <c:v>3201.8</c:v>
                </c:pt>
                <c:pt idx="1">
                  <c:v>3200.69</c:v>
                </c:pt>
                <c:pt idx="2">
                  <c:v>3199.59</c:v>
                </c:pt>
                <c:pt idx="3">
                  <c:v>3198.48</c:v>
                </c:pt>
                <c:pt idx="4">
                  <c:v>3197.38</c:v>
                </c:pt>
                <c:pt idx="5">
                  <c:v>3196.27</c:v>
                </c:pt>
                <c:pt idx="6">
                  <c:v>3195.16</c:v>
                </c:pt>
                <c:pt idx="7">
                  <c:v>3194.06</c:v>
                </c:pt>
                <c:pt idx="8">
                  <c:v>3192.95</c:v>
                </c:pt>
                <c:pt idx="9">
                  <c:v>3191.85</c:v>
                </c:pt>
                <c:pt idx="10">
                  <c:v>3190.74</c:v>
                </c:pt>
                <c:pt idx="11">
                  <c:v>3189.63</c:v>
                </c:pt>
                <c:pt idx="12">
                  <c:v>3188.53</c:v>
                </c:pt>
                <c:pt idx="13">
                  <c:v>3187.42</c:v>
                </c:pt>
                <c:pt idx="14">
                  <c:v>3186.31</c:v>
                </c:pt>
                <c:pt idx="15">
                  <c:v>3185.21</c:v>
                </c:pt>
                <c:pt idx="16">
                  <c:v>3184.1</c:v>
                </c:pt>
                <c:pt idx="17">
                  <c:v>3182.99</c:v>
                </c:pt>
                <c:pt idx="18">
                  <c:v>3181.88</c:v>
                </c:pt>
                <c:pt idx="19">
                  <c:v>3180.77</c:v>
                </c:pt>
                <c:pt idx="20">
                  <c:v>3179.67</c:v>
                </c:pt>
                <c:pt idx="21">
                  <c:v>3178.56</c:v>
                </c:pt>
                <c:pt idx="22">
                  <c:v>3177.45</c:v>
                </c:pt>
                <c:pt idx="23">
                  <c:v>3176.34</c:v>
                </c:pt>
                <c:pt idx="24">
                  <c:v>3175.23</c:v>
                </c:pt>
                <c:pt idx="25">
                  <c:v>3174.12</c:v>
                </c:pt>
                <c:pt idx="26">
                  <c:v>3173.01</c:v>
                </c:pt>
                <c:pt idx="27">
                  <c:v>3171.9</c:v>
                </c:pt>
                <c:pt idx="28">
                  <c:v>3170.79</c:v>
                </c:pt>
                <c:pt idx="29">
                  <c:v>3169.69</c:v>
                </c:pt>
                <c:pt idx="30">
                  <c:v>3168.58</c:v>
                </c:pt>
                <c:pt idx="31">
                  <c:v>3167.47</c:v>
                </c:pt>
                <c:pt idx="32">
                  <c:v>3166.35</c:v>
                </c:pt>
                <c:pt idx="33">
                  <c:v>3165.24</c:v>
                </c:pt>
                <c:pt idx="34">
                  <c:v>3164.13</c:v>
                </c:pt>
                <c:pt idx="35">
                  <c:v>3163.02</c:v>
                </c:pt>
                <c:pt idx="36">
                  <c:v>3161.91</c:v>
                </c:pt>
                <c:pt idx="37">
                  <c:v>3160.8</c:v>
                </c:pt>
                <c:pt idx="38">
                  <c:v>3159.69</c:v>
                </c:pt>
                <c:pt idx="39">
                  <c:v>3158.58</c:v>
                </c:pt>
                <c:pt idx="40">
                  <c:v>3157.47</c:v>
                </c:pt>
                <c:pt idx="41">
                  <c:v>3156.35</c:v>
                </c:pt>
                <c:pt idx="42">
                  <c:v>3155.24</c:v>
                </c:pt>
                <c:pt idx="43">
                  <c:v>3154.13</c:v>
                </c:pt>
                <c:pt idx="44">
                  <c:v>3153.02</c:v>
                </c:pt>
                <c:pt idx="45">
                  <c:v>3151.9</c:v>
                </c:pt>
                <c:pt idx="46">
                  <c:v>3150.79</c:v>
                </c:pt>
                <c:pt idx="47">
                  <c:v>3149.68</c:v>
                </c:pt>
                <c:pt idx="48">
                  <c:v>3148.57</c:v>
                </c:pt>
                <c:pt idx="49">
                  <c:v>3147.45</c:v>
                </c:pt>
                <c:pt idx="50">
                  <c:v>3146.34</c:v>
                </c:pt>
                <c:pt idx="51">
                  <c:v>3145.22</c:v>
                </c:pt>
                <c:pt idx="52">
                  <c:v>3144.11</c:v>
                </c:pt>
                <c:pt idx="53">
                  <c:v>3143</c:v>
                </c:pt>
                <c:pt idx="54">
                  <c:v>3141.88</c:v>
                </c:pt>
                <c:pt idx="55">
                  <c:v>3140.77</c:v>
                </c:pt>
                <c:pt idx="56">
                  <c:v>3139.65</c:v>
                </c:pt>
                <c:pt idx="57">
                  <c:v>3138.54</c:v>
                </c:pt>
                <c:pt idx="58">
                  <c:v>3137.42</c:v>
                </c:pt>
                <c:pt idx="59">
                  <c:v>3136.31</c:v>
                </c:pt>
                <c:pt idx="60">
                  <c:v>3135.19</c:v>
                </c:pt>
                <c:pt idx="61">
                  <c:v>3134.08</c:v>
                </c:pt>
                <c:pt idx="62">
                  <c:v>3132.96</c:v>
                </c:pt>
                <c:pt idx="63">
                  <c:v>3131.85</c:v>
                </c:pt>
                <c:pt idx="64">
                  <c:v>3130.73</c:v>
                </c:pt>
                <c:pt idx="65">
                  <c:v>3129.61</c:v>
                </c:pt>
                <c:pt idx="66">
                  <c:v>3128.5</c:v>
                </c:pt>
                <c:pt idx="67">
                  <c:v>3127.38</c:v>
                </c:pt>
                <c:pt idx="68">
                  <c:v>3126.26</c:v>
                </c:pt>
                <c:pt idx="69">
                  <c:v>3125.15</c:v>
                </c:pt>
                <c:pt idx="70">
                  <c:v>3124.03</c:v>
                </c:pt>
                <c:pt idx="71">
                  <c:v>3122.91</c:v>
                </c:pt>
                <c:pt idx="72">
                  <c:v>3121.79</c:v>
                </c:pt>
                <c:pt idx="73">
                  <c:v>3120.68</c:v>
                </c:pt>
                <c:pt idx="74">
                  <c:v>3119.56</c:v>
                </c:pt>
                <c:pt idx="75">
                  <c:v>3118.44</c:v>
                </c:pt>
                <c:pt idx="76">
                  <c:v>3117.32</c:v>
                </c:pt>
                <c:pt idx="77">
                  <c:v>3116.2</c:v>
                </c:pt>
                <c:pt idx="78">
                  <c:v>3115.08</c:v>
                </c:pt>
                <c:pt idx="79">
                  <c:v>3113.97</c:v>
                </c:pt>
                <c:pt idx="80">
                  <c:v>3112.85</c:v>
                </c:pt>
                <c:pt idx="81">
                  <c:v>3111.73</c:v>
                </c:pt>
                <c:pt idx="82">
                  <c:v>3110.61</c:v>
                </c:pt>
                <c:pt idx="83">
                  <c:v>3109.49</c:v>
                </c:pt>
                <c:pt idx="84">
                  <c:v>3108.37</c:v>
                </c:pt>
                <c:pt idx="85">
                  <c:v>3107.25</c:v>
                </c:pt>
                <c:pt idx="86">
                  <c:v>3106.13</c:v>
                </c:pt>
                <c:pt idx="87">
                  <c:v>3105.01</c:v>
                </c:pt>
                <c:pt idx="88">
                  <c:v>3103.89</c:v>
                </c:pt>
                <c:pt idx="89">
                  <c:v>3102.77</c:v>
                </c:pt>
                <c:pt idx="90">
                  <c:v>3101.65</c:v>
                </c:pt>
                <c:pt idx="91">
                  <c:v>3100.52</c:v>
                </c:pt>
                <c:pt idx="92">
                  <c:v>3099.4</c:v>
                </c:pt>
                <c:pt idx="93">
                  <c:v>3098.28</c:v>
                </c:pt>
                <c:pt idx="94">
                  <c:v>3097.16</c:v>
                </c:pt>
                <c:pt idx="95">
                  <c:v>3096.04</c:v>
                </c:pt>
                <c:pt idx="96">
                  <c:v>3094.92</c:v>
                </c:pt>
                <c:pt idx="97">
                  <c:v>3093.79</c:v>
                </c:pt>
                <c:pt idx="98">
                  <c:v>3092.67</c:v>
                </c:pt>
                <c:pt idx="99">
                  <c:v>3091.55</c:v>
                </c:pt>
                <c:pt idx="100">
                  <c:v>3090.43</c:v>
                </c:pt>
                <c:pt idx="101">
                  <c:v>3089.3</c:v>
                </c:pt>
                <c:pt idx="102">
                  <c:v>3088.18</c:v>
                </c:pt>
                <c:pt idx="103">
                  <c:v>3087.06</c:v>
                </c:pt>
                <c:pt idx="104">
                  <c:v>3085.93</c:v>
                </c:pt>
                <c:pt idx="105">
                  <c:v>3084.81</c:v>
                </c:pt>
                <c:pt idx="106">
                  <c:v>3083.69</c:v>
                </c:pt>
                <c:pt idx="107">
                  <c:v>3082.56</c:v>
                </c:pt>
                <c:pt idx="108">
                  <c:v>3081.44</c:v>
                </c:pt>
                <c:pt idx="109">
                  <c:v>3080.31</c:v>
                </c:pt>
                <c:pt idx="110">
                  <c:v>3079.19</c:v>
                </c:pt>
                <c:pt idx="111">
                  <c:v>3078.06</c:v>
                </c:pt>
                <c:pt idx="112">
                  <c:v>3076.94</c:v>
                </c:pt>
                <c:pt idx="113">
                  <c:v>3075.81</c:v>
                </c:pt>
                <c:pt idx="114">
                  <c:v>3074.69</c:v>
                </c:pt>
                <c:pt idx="115">
                  <c:v>3073.56</c:v>
                </c:pt>
                <c:pt idx="116">
                  <c:v>3072.44</c:v>
                </c:pt>
                <c:pt idx="117">
                  <c:v>3071.31</c:v>
                </c:pt>
                <c:pt idx="118">
                  <c:v>3070.19</c:v>
                </c:pt>
                <c:pt idx="119">
                  <c:v>3069.06</c:v>
                </c:pt>
                <c:pt idx="120">
                  <c:v>3067.93</c:v>
                </c:pt>
                <c:pt idx="121">
                  <c:v>3066.81</c:v>
                </c:pt>
                <c:pt idx="122">
                  <c:v>3065.68</c:v>
                </c:pt>
                <c:pt idx="123">
                  <c:v>3064.55</c:v>
                </c:pt>
                <c:pt idx="124">
                  <c:v>3063.43</c:v>
                </c:pt>
                <c:pt idx="125">
                  <c:v>3062.3</c:v>
                </c:pt>
                <c:pt idx="126">
                  <c:v>3061.17</c:v>
                </c:pt>
                <c:pt idx="127">
                  <c:v>3060.04</c:v>
                </c:pt>
                <c:pt idx="128">
                  <c:v>3058.92</c:v>
                </c:pt>
                <c:pt idx="129">
                  <c:v>3057.79</c:v>
                </c:pt>
                <c:pt idx="130">
                  <c:v>3056.66</c:v>
                </c:pt>
                <c:pt idx="131">
                  <c:v>3055.53</c:v>
                </c:pt>
                <c:pt idx="132">
                  <c:v>3054.4</c:v>
                </c:pt>
                <c:pt idx="133">
                  <c:v>3053.27</c:v>
                </c:pt>
                <c:pt idx="134">
                  <c:v>3052.14</c:v>
                </c:pt>
                <c:pt idx="135">
                  <c:v>3051.02</c:v>
                </c:pt>
                <c:pt idx="136">
                  <c:v>3049.89</c:v>
                </c:pt>
                <c:pt idx="137">
                  <c:v>3048.76</c:v>
                </c:pt>
                <c:pt idx="138">
                  <c:v>3047.63</c:v>
                </c:pt>
                <c:pt idx="139">
                  <c:v>3046.5</c:v>
                </c:pt>
                <c:pt idx="140">
                  <c:v>3045.37</c:v>
                </c:pt>
                <c:pt idx="141">
                  <c:v>3044.24</c:v>
                </c:pt>
                <c:pt idx="142">
                  <c:v>3043.11</c:v>
                </c:pt>
                <c:pt idx="143">
                  <c:v>3041.98</c:v>
                </c:pt>
                <c:pt idx="144">
                  <c:v>3040.84</c:v>
                </c:pt>
                <c:pt idx="145">
                  <c:v>3039.71</c:v>
                </c:pt>
                <c:pt idx="146">
                  <c:v>3038.58</c:v>
                </c:pt>
                <c:pt idx="147">
                  <c:v>3037.45</c:v>
                </c:pt>
                <c:pt idx="148">
                  <c:v>3036.32</c:v>
                </c:pt>
                <c:pt idx="149">
                  <c:v>3035.19</c:v>
                </c:pt>
                <c:pt idx="150">
                  <c:v>3034.06</c:v>
                </c:pt>
                <c:pt idx="151">
                  <c:v>3032.92</c:v>
                </c:pt>
                <c:pt idx="152">
                  <c:v>3031.79</c:v>
                </c:pt>
                <c:pt idx="153">
                  <c:v>3030.66</c:v>
                </c:pt>
                <c:pt idx="154">
                  <c:v>3029.53</c:v>
                </c:pt>
                <c:pt idx="155">
                  <c:v>3028.39</c:v>
                </c:pt>
                <c:pt idx="156">
                  <c:v>3027.26</c:v>
                </c:pt>
                <c:pt idx="157">
                  <c:v>3026.13</c:v>
                </c:pt>
                <c:pt idx="158">
                  <c:v>3024.99</c:v>
                </c:pt>
                <c:pt idx="159">
                  <c:v>3023.86</c:v>
                </c:pt>
                <c:pt idx="160">
                  <c:v>3022.73</c:v>
                </c:pt>
                <c:pt idx="161">
                  <c:v>3021.59</c:v>
                </c:pt>
                <c:pt idx="162">
                  <c:v>3020.46</c:v>
                </c:pt>
                <c:pt idx="163">
                  <c:v>3019.32</c:v>
                </c:pt>
                <c:pt idx="164">
                  <c:v>3018.19</c:v>
                </c:pt>
                <c:pt idx="165">
                  <c:v>3017.05</c:v>
                </c:pt>
                <c:pt idx="166">
                  <c:v>3015.92</c:v>
                </c:pt>
                <c:pt idx="167">
                  <c:v>3014.78</c:v>
                </c:pt>
                <c:pt idx="168">
                  <c:v>3013.65</c:v>
                </c:pt>
                <c:pt idx="169">
                  <c:v>3012.51</c:v>
                </c:pt>
                <c:pt idx="170">
                  <c:v>3011.38</c:v>
                </c:pt>
                <c:pt idx="171">
                  <c:v>3010.24</c:v>
                </c:pt>
                <c:pt idx="172">
                  <c:v>3009.11</c:v>
                </c:pt>
                <c:pt idx="173">
                  <c:v>3007.97</c:v>
                </c:pt>
                <c:pt idx="174">
                  <c:v>3006.83</c:v>
                </c:pt>
                <c:pt idx="175">
                  <c:v>3005.7</c:v>
                </c:pt>
                <c:pt idx="176">
                  <c:v>3004.56</c:v>
                </c:pt>
                <c:pt idx="177">
                  <c:v>3003.42</c:v>
                </c:pt>
                <c:pt idx="178">
                  <c:v>3002.29</c:v>
                </c:pt>
                <c:pt idx="179">
                  <c:v>3001.15</c:v>
                </c:pt>
                <c:pt idx="180">
                  <c:v>3000.01</c:v>
                </c:pt>
                <c:pt idx="181">
                  <c:v>2998.87</c:v>
                </c:pt>
                <c:pt idx="182">
                  <c:v>2997.73</c:v>
                </c:pt>
                <c:pt idx="183">
                  <c:v>2996.6</c:v>
                </c:pt>
                <c:pt idx="184">
                  <c:v>2995.46</c:v>
                </c:pt>
                <c:pt idx="185">
                  <c:v>2994.32</c:v>
                </c:pt>
                <c:pt idx="186">
                  <c:v>2993.18</c:v>
                </c:pt>
                <c:pt idx="187">
                  <c:v>2992.04</c:v>
                </c:pt>
                <c:pt idx="188">
                  <c:v>2990.9</c:v>
                </c:pt>
                <c:pt idx="189">
                  <c:v>2989.76</c:v>
                </c:pt>
                <c:pt idx="190">
                  <c:v>2988.62</c:v>
                </c:pt>
                <c:pt idx="191">
                  <c:v>2987.48</c:v>
                </c:pt>
                <c:pt idx="192">
                  <c:v>2986.35</c:v>
                </c:pt>
                <c:pt idx="193">
                  <c:v>2985.21</c:v>
                </c:pt>
                <c:pt idx="194">
                  <c:v>2984.06</c:v>
                </c:pt>
                <c:pt idx="195">
                  <c:v>2982.92</c:v>
                </c:pt>
                <c:pt idx="196">
                  <c:v>2981.78</c:v>
                </c:pt>
                <c:pt idx="197">
                  <c:v>2980.64</c:v>
                </c:pt>
                <c:pt idx="198">
                  <c:v>2979.5</c:v>
                </c:pt>
                <c:pt idx="199">
                  <c:v>2978.36</c:v>
                </c:pt>
                <c:pt idx="200">
                  <c:v>2977.22</c:v>
                </c:pt>
                <c:pt idx="201">
                  <c:v>2976.08</c:v>
                </c:pt>
                <c:pt idx="202">
                  <c:v>2974.94</c:v>
                </c:pt>
                <c:pt idx="203">
                  <c:v>2973.79</c:v>
                </c:pt>
                <c:pt idx="204">
                  <c:v>2972.65</c:v>
                </c:pt>
                <c:pt idx="205">
                  <c:v>2971.51</c:v>
                </c:pt>
                <c:pt idx="206">
                  <c:v>2970.37</c:v>
                </c:pt>
                <c:pt idx="207">
                  <c:v>2969.23</c:v>
                </c:pt>
                <c:pt idx="208">
                  <c:v>2968.08</c:v>
                </c:pt>
                <c:pt idx="209">
                  <c:v>2966.94</c:v>
                </c:pt>
                <c:pt idx="210">
                  <c:v>2965.8</c:v>
                </c:pt>
                <c:pt idx="211">
                  <c:v>2964.65</c:v>
                </c:pt>
                <c:pt idx="212">
                  <c:v>2963.51</c:v>
                </c:pt>
                <c:pt idx="213">
                  <c:v>2962.37</c:v>
                </c:pt>
                <c:pt idx="214">
                  <c:v>2961.22</c:v>
                </c:pt>
                <c:pt idx="215">
                  <c:v>2960.08</c:v>
                </c:pt>
                <c:pt idx="216">
                  <c:v>2958.93</c:v>
                </c:pt>
                <c:pt idx="217">
                  <c:v>2957.79</c:v>
                </c:pt>
                <c:pt idx="218">
                  <c:v>2956.64</c:v>
                </c:pt>
                <c:pt idx="219">
                  <c:v>2955.5</c:v>
                </c:pt>
                <c:pt idx="220">
                  <c:v>2954.35</c:v>
                </c:pt>
                <c:pt idx="221">
                  <c:v>2953.21</c:v>
                </c:pt>
                <c:pt idx="222">
                  <c:v>2952.06</c:v>
                </c:pt>
                <c:pt idx="223">
                  <c:v>2950.92</c:v>
                </c:pt>
                <c:pt idx="224">
                  <c:v>2949.77</c:v>
                </c:pt>
                <c:pt idx="225">
                  <c:v>2948.63</c:v>
                </c:pt>
                <c:pt idx="226">
                  <c:v>2947.48</c:v>
                </c:pt>
                <c:pt idx="227">
                  <c:v>2946.33</c:v>
                </c:pt>
                <c:pt idx="228">
                  <c:v>2945.19</c:v>
                </c:pt>
                <c:pt idx="229">
                  <c:v>2944.04</c:v>
                </c:pt>
                <c:pt idx="230">
                  <c:v>2942.89</c:v>
                </c:pt>
                <c:pt idx="231">
                  <c:v>2941.75</c:v>
                </c:pt>
                <c:pt idx="232">
                  <c:v>2940.6</c:v>
                </c:pt>
                <c:pt idx="233">
                  <c:v>2939.45</c:v>
                </c:pt>
                <c:pt idx="234">
                  <c:v>2938.3</c:v>
                </c:pt>
                <c:pt idx="235">
                  <c:v>2937.16</c:v>
                </c:pt>
                <c:pt idx="236">
                  <c:v>2936.01</c:v>
                </c:pt>
                <c:pt idx="237">
                  <c:v>2934.86</c:v>
                </c:pt>
                <c:pt idx="238">
                  <c:v>2933.71</c:v>
                </c:pt>
                <c:pt idx="239">
                  <c:v>2932.56</c:v>
                </c:pt>
                <c:pt idx="240">
                  <c:v>2931.41</c:v>
                </c:pt>
                <c:pt idx="241">
                  <c:v>2930.26</c:v>
                </c:pt>
                <c:pt idx="242">
                  <c:v>2929.12</c:v>
                </c:pt>
                <c:pt idx="243">
                  <c:v>2927.97</c:v>
                </c:pt>
                <c:pt idx="244">
                  <c:v>2926.82</c:v>
                </c:pt>
                <c:pt idx="245">
                  <c:v>2925.67</c:v>
                </c:pt>
                <c:pt idx="246">
                  <c:v>2924.52</c:v>
                </c:pt>
                <c:pt idx="247">
                  <c:v>2923.37</c:v>
                </c:pt>
                <c:pt idx="248">
                  <c:v>2922.22</c:v>
                </c:pt>
                <c:pt idx="249">
                  <c:v>2921.07</c:v>
                </c:pt>
                <c:pt idx="250">
                  <c:v>2919.91</c:v>
                </c:pt>
                <c:pt idx="251">
                  <c:v>2918.76</c:v>
                </c:pt>
                <c:pt idx="252">
                  <c:v>2917.61</c:v>
                </c:pt>
                <c:pt idx="253">
                  <c:v>2916.46</c:v>
                </c:pt>
                <c:pt idx="254">
                  <c:v>2915.31</c:v>
                </c:pt>
                <c:pt idx="255">
                  <c:v>2914.16</c:v>
                </c:pt>
                <c:pt idx="256">
                  <c:v>2913.01</c:v>
                </c:pt>
                <c:pt idx="257">
                  <c:v>2911.85</c:v>
                </c:pt>
                <c:pt idx="258">
                  <c:v>2910.7</c:v>
                </c:pt>
                <c:pt idx="259">
                  <c:v>2909.55</c:v>
                </c:pt>
                <c:pt idx="260">
                  <c:v>2908.4</c:v>
                </c:pt>
                <c:pt idx="261">
                  <c:v>2907.24</c:v>
                </c:pt>
                <c:pt idx="262">
                  <c:v>2906.09</c:v>
                </c:pt>
                <c:pt idx="263">
                  <c:v>2904.94</c:v>
                </c:pt>
                <c:pt idx="264">
                  <c:v>2903.78</c:v>
                </c:pt>
                <c:pt idx="265">
                  <c:v>2902.63</c:v>
                </c:pt>
                <c:pt idx="266">
                  <c:v>2901.48</c:v>
                </c:pt>
                <c:pt idx="267">
                  <c:v>2900.32</c:v>
                </c:pt>
                <c:pt idx="268">
                  <c:v>2899.17</c:v>
                </c:pt>
                <c:pt idx="269">
                  <c:v>2898.01</c:v>
                </c:pt>
                <c:pt idx="270">
                  <c:v>2896.86</c:v>
                </c:pt>
                <c:pt idx="271">
                  <c:v>2895.7</c:v>
                </c:pt>
                <c:pt idx="272">
                  <c:v>2894.55</c:v>
                </c:pt>
                <c:pt idx="273">
                  <c:v>2893.39</c:v>
                </c:pt>
                <c:pt idx="274">
                  <c:v>2892.24</c:v>
                </c:pt>
                <c:pt idx="275">
                  <c:v>2891.08</c:v>
                </c:pt>
                <c:pt idx="276">
                  <c:v>2889.93</c:v>
                </c:pt>
                <c:pt idx="277">
                  <c:v>2888.77</c:v>
                </c:pt>
                <c:pt idx="278">
                  <c:v>2887.62</c:v>
                </c:pt>
                <c:pt idx="279">
                  <c:v>2886.46</c:v>
                </c:pt>
                <c:pt idx="280">
                  <c:v>2885.3</c:v>
                </c:pt>
                <c:pt idx="281">
                  <c:v>2884.15</c:v>
                </c:pt>
                <c:pt idx="282">
                  <c:v>2882.99</c:v>
                </c:pt>
                <c:pt idx="283">
                  <c:v>2881.83</c:v>
                </c:pt>
                <c:pt idx="284">
                  <c:v>2880.68</c:v>
                </c:pt>
                <c:pt idx="285">
                  <c:v>2879.52</c:v>
                </c:pt>
                <c:pt idx="286">
                  <c:v>2878.36</c:v>
                </c:pt>
                <c:pt idx="287">
                  <c:v>2877.2</c:v>
                </c:pt>
                <c:pt idx="288">
                  <c:v>2876.04</c:v>
                </c:pt>
                <c:pt idx="289">
                  <c:v>2874.89</c:v>
                </c:pt>
                <c:pt idx="290">
                  <c:v>2873.73</c:v>
                </c:pt>
                <c:pt idx="291">
                  <c:v>2872.57</c:v>
                </c:pt>
                <c:pt idx="292">
                  <c:v>2871.41</c:v>
                </c:pt>
                <c:pt idx="293">
                  <c:v>2870.25</c:v>
                </c:pt>
                <c:pt idx="294">
                  <c:v>2869.09</c:v>
                </c:pt>
                <c:pt idx="295">
                  <c:v>2867.93</c:v>
                </c:pt>
                <c:pt idx="296">
                  <c:v>2866.77</c:v>
                </c:pt>
                <c:pt idx="297">
                  <c:v>2865.61</c:v>
                </c:pt>
                <c:pt idx="298">
                  <c:v>2864.45</c:v>
                </c:pt>
                <c:pt idx="299">
                  <c:v>2863.29</c:v>
                </c:pt>
                <c:pt idx="300">
                  <c:v>2862.13</c:v>
                </c:pt>
                <c:pt idx="301">
                  <c:v>2860.97</c:v>
                </c:pt>
                <c:pt idx="302">
                  <c:v>2859.81</c:v>
                </c:pt>
                <c:pt idx="303">
                  <c:v>2858.65</c:v>
                </c:pt>
                <c:pt idx="304">
                  <c:v>2857.49</c:v>
                </c:pt>
                <c:pt idx="305">
                  <c:v>2856.33</c:v>
                </c:pt>
                <c:pt idx="306">
                  <c:v>2855.17</c:v>
                </c:pt>
                <c:pt idx="307">
                  <c:v>2854.01</c:v>
                </c:pt>
                <c:pt idx="308">
                  <c:v>2852.84</c:v>
                </c:pt>
                <c:pt idx="309">
                  <c:v>2851.68</c:v>
                </c:pt>
                <c:pt idx="310">
                  <c:v>2850.52</c:v>
                </c:pt>
                <c:pt idx="311">
                  <c:v>2849.36</c:v>
                </c:pt>
                <c:pt idx="312">
                  <c:v>2848.2</c:v>
                </c:pt>
                <c:pt idx="313">
                  <c:v>2847.03</c:v>
                </c:pt>
                <c:pt idx="314">
                  <c:v>2845.87</c:v>
                </c:pt>
                <c:pt idx="315">
                  <c:v>2844.71</c:v>
                </c:pt>
                <c:pt idx="316">
                  <c:v>2843.54</c:v>
                </c:pt>
                <c:pt idx="317">
                  <c:v>2842.38</c:v>
                </c:pt>
                <c:pt idx="318">
                  <c:v>2841.22</c:v>
                </c:pt>
                <c:pt idx="319">
                  <c:v>2840.05</c:v>
                </c:pt>
                <c:pt idx="320">
                  <c:v>2838.89</c:v>
                </c:pt>
                <c:pt idx="321">
                  <c:v>2837.72</c:v>
                </c:pt>
                <c:pt idx="322">
                  <c:v>2836.56</c:v>
                </c:pt>
                <c:pt idx="323">
                  <c:v>2835.39</c:v>
                </c:pt>
                <c:pt idx="324">
                  <c:v>2834.23</c:v>
                </c:pt>
                <c:pt idx="325">
                  <c:v>2833.06</c:v>
                </c:pt>
                <c:pt idx="326">
                  <c:v>2831.9</c:v>
                </c:pt>
                <c:pt idx="327">
                  <c:v>2830.73</c:v>
                </c:pt>
                <c:pt idx="328">
                  <c:v>2829.57</c:v>
                </c:pt>
                <c:pt idx="329">
                  <c:v>2828.4</c:v>
                </c:pt>
                <c:pt idx="330">
                  <c:v>2827.24</c:v>
                </c:pt>
                <c:pt idx="331">
                  <c:v>2826.07</c:v>
                </c:pt>
                <c:pt idx="332">
                  <c:v>2824.9</c:v>
                </c:pt>
                <c:pt idx="333">
                  <c:v>2823.74</c:v>
                </c:pt>
                <c:pt idx="334">
                  <c:v>2822.57</c:v>
                </c:pt>
                <c:pt idx="335">
                  <c:v>2821.4</c:v>
                </c:pt>
                <c:pt idx="336">
                  <c:v>2820.23</c:v>
                </c:pt>
                <c:pt idx="337">
                  <c:v>2819.07</c:v>
                </c:pt>
                <c:pt idx="338">
                  <c:v>2817.9</c:v>
                </c:pt>
                <c:pt idx="339">
                  <c:v>2816.73</c:v>
                </c:pt>
                <c:pt idx="340">
                  <c:v>2815.56</c:v>
                </c:pt>
                <c:pt idx="341">
                  <c:v>2814.4</c:v>
                </c:pt>
                <c:pt idx="342">
                  <c:v>2813.23</c:v>
                </c:pt>
                <c:pt idx="343">
                  <c:v>2812.06</c:v>
                </c:pt>
                <c:pt idx="344">
                  <c:v>2810.89</c:v>
                </c:pt>
                <c:pt idx="345">
                  <c:v>2809.72</c:v>
                </c:pt>
                <c:pt idx="346">
                  <c:v>2808.55</c:v>
                </c:pt>
                <c:pt idx="347">
                  <c:v>2807.38</c:v>
                </c:pt>
                <c:pt idx="348">
                  <c:v>2806.21</c:v>
                </c:pt>
                <c:pt idx="349">
                  <c:v>2805.04</c:v>
                </c:pt>
                <c:pt idx="350">
                  <c:v>2803.87</c:v>
                </c:pt>
                <c:pt idx="351">
                  <c:v>2802.7</c:v>
                </c:pt>
                <c:pt idx="352">
                  <c:v>2801.53</c:v>
                </c:pt>
                <c:pt idx="353">
                  <c:v>2800.36</c:v>
                </c:pt>
                <c:pt idx="354">
                  <c:v>2799.19</c:v>
                </c:pt>
                <c:pt idx="355">
                  <c:v>2798.02</c:v>
                </c:pt>
                <c:pt idx="356">
                  <c:v>2796.85</c:v>
                </c:pt>
                <c:pt idx="357">
                  <c:v>2795.68</c:v>
                </c:pt>
                <c:pt idx="358">
                  <c:v>2794.51</c:v>
                </c:pt>
                <c:pt idx="359">
                  <c:v>2793.33</c:v>
                </c:pt>
                <c:pt idx="360">
                  <c:v>2792.16</c:v>
                </c:pt>
                <c:pt idx="361">
                  <c:v>2790.99</c:v>
                </c:pt>
                <c:pt idx="362">
                  <c:v>2789.82</c:v>
                </c:pt>
                <c:pt idx="363">
                  <c:v>2788.65</c:v>
                </c:pt>
                <c:pt idx="364">
                  <c:v>2787.47</c:v>
                </c:pt>
                <c:pt idx="365">
                  <c:v>2786.3</c:v>
                </c:pt>
                <c:pt idx="366">
                  <c:v>2785.13</c:v>
                </c:pt>
                <c:pt idx="367">
                  <c:v>2783.95</c:v>
                </c:pt>
                <c:pt idx="368">
                  <c:v>2782.78</c:v>
                </c:pt>
                <c:pt idx="369">
                  <c:v>2781.61</c:v>
                </c:pt>
                <c:pt idx="370">
                  <c:v>2780.43</c:v>
                </c:pt>
                <c:pt idx="371">
                  <c:v>2779.26</c:v>
                </c:pt>
                <c:pt idx="372">
                  <c:v>2778.08</c:v>
                </c:pt>
                <c:pt idx="373">
                  <c:v>2776.91</c:v>
                </c:pt>
                <c:pt idx="374">
                  <c:v>2775.74</c:v>
                </c:pt>
                <c:pt idx="375">
                  <c:v>2774.56</c:v>
                </c:pt>
                <c:pt idx="376">
                  <c:v>2773.39</c:v>
                </c:pt>
                <c:pt idx="377">
                  <c:v>2772.21</c:v>
                </c:pt>
                <c:pt idx="378">
                  <c:v>2771.03</c:v>
                </c:pt>
                <c:pt idx="379">
                  <c:v>2769.86</c:v>
                </c:pt>
                <c:pt idx="380">
                  <c:v>2768.68</c:v>
                </c:pt>
                <c:pt idx="381">
                  <c:v>2767.51</c:v>
                </c:pt>
                <c:pt idx="382">
                  <c:v>2766.33</c:v>
                </c:pt>
                <c:pt idx="383">
                  <c:v>2765.15</c:v>
                </c:pt>
                <c:pt idx="384">
                  <c:v>2763.98</c:v>
                </c:pt>
                <c:pt idx="385">
                  <c:v>2762.8</c:v>
                </c:pt>
                <c:pt idx="386">
                  <c:v>2761.62</c:v>
                </c:pt>
                <c:pt idx="387">
                  <c:v>2760.45</c:v>
                </c:pt>
                <c:pt idx="388">
                  <c:v>2759.27</c:v>
                </c:pt>
                <c:pt idx="389">
                  <c:v>2758.09</c:v>
                </c:pt>
                <c:pt idx="390">
                  <c:v>2756.91</c:v>
                </c:pt>
                <c:pt idx="391">
                  <c:v>2755.74</c:v>
                </c:pt>
                <c:pt idx="392">
                  <c:v>2754.56</c:v>
                </c:pt>
                <c:pt idx="393">
                  <c:v>2753.38</c:v>
                </c:pt>
                <c:pt idx="394">
                  <c:v>2752.2</c:v>
                </c:pt>
                <c:pt idx="395">
                  <c:v>2751.02</c:v>
                </c:pt>
                <c:pt idx="396">
                  <c:v>2749.84</c:v>
                </c:pt>
                <c:pt idx="397">
                  <c:v>2748.66</c:v>
                </c:pt>
                <c:pt idx="398">
                  <c:v>2747.49</c:v>
                </c:pt>
                <c:pt idx="399">
                  <c:v>2746.31</c:v>
                </c:pt>
                <c:pt idx="400">
                  <c:v>2745.13</c:v>
                </c:pt>
                <c:pt idx="401">
                  <c:v>2743.95</c:v>
                </c:pt>
                <c:pt idx="402">
                  <c:v>2742.77</c:v>
                </c:pt>
                <c:pt idx="403">
                  <c:v>2741.59</c:v>
                </c:pt>
                <c:pt idx="404">
                  <c:v>2740.4</c:v>
                </c:pt>
                <c:pt idx="405">
                  <c:v>2739.22</c:v>
                </c:pt>
                <c:pt idx="406">
                  <c:v>2738.04</c:v>
                </c:pt>
                <c:pt idx="407">
                  <c:v>2736.86</c:v>
                </c:pt>
                <c:pt idx="408">
                  <c:v>2735.68</c:v>
                </c:pt>
                <c:pt idx="409">
                  <c:v>2734.5</c:v>
                </c:pt>
                <c:pt idx="410">
                  <c:v>2733.32</c:v>
                </c:pt>
                <c:pt idx="411">
                  <c:v>2732.14</c:v>
                </c:pt>
                <c:pt idx="412">
                  <c:v>2730.95</c:v>
                </c:pt>
                <c:pt idx="413">
                  <c:v>2729.77</c:v>
                </c:pt>
                <c:pt idx="414">
                  <c:v>2728.59</c:v>
                </c:pt>
                <c:pt idx="415">
                  <c:v>2727.41</c:v>
                </c:pt>
                <c:pt idx="416">
                  <c:v>2726.22</c:v>
                </c:pt>
                <c:pt idx="417">
                  <c:v>2725.04</c:v>
                </c:pt>
                <c:pt idx="418">
                  <c:v>2723.86</c:v>
                </c:pt>
                <c:pt idx="419">
                  <c:v>2722.67</c:v>
                </c:pt>
                <c:pt idx="420">
                  <c:v>2721.49</c:v>
                </c:pt>
                <c:pt idx="421">
                  <c:v>2720.31</c:v>
                </c:pt>
                <c:pt idx="422">
                  <c:v>2719.12</c:v>
                </c:pt>
                <c:pt idx="423">
                  <c:v>2717.94</c:v>
                </c:pt>
                <c:pt idx="424">
                  <c:v>2716.75</c:v>
                </c:pt>
                <c:pt idx="425">
                  <c:v>2715.57</c:v>
                </c:pt>
                <c:pt idx="426">
                  <c:v>2714.38</c:v>
                </c:pt>
                <c:pt idx="427">
                  <c:v>2713.2</c:v>
                </c:pt>
                <c:pt idx="428">
                  <c:v>2712.01</c:v>
                </c:pt>
                <c:pt idx="429">
                  <c:v>2710.83</c:v>
                </c:pt>
                <c:pt idx="430">
                  <c:v>2709.64</c:v>
                </c:pt>
                <c:pt idx="431">
                  <c:v>2708.46</c:v>
                </c:pt>
                <c:pt idx="432">
                  <c:v>2707.27</c:v>
                </c:pt>
                <c:pt idx="433">
                  <c:v>2706.08</c:v>
                </c:pt>
                <c:pt idx="434">
                  <c:v>2704.9</c:v>
                </c:pt>
                <c:pt idx="435">
                  <c:v>2703.71</c:v>
                </c:pt>
                <c:pt idx="436">
                  <c:v>2702.52</c:v>
                </c:pt>
                <c:pt idx="437">
                  <c:v>2701.34</c:v>
                </c:pt>
                <c:pt idx="438">
                  <c:v>2700.15</c:v>
                </c:pt>
                <c:pt idx="439">
                  <c:v>2698.96</c:v>
                </c:pt>
                <c:pt idx="440">
                  <c:v>2697.77</c:v>
                </c:pt>
                <c:pt idx="441">
                  <c:v>2696.59</c:v>
                </c:pt>
                <c:pt idx="442">
                  <c:v>2695.4</c:v>
                </c:pt>
                <c:pt idx="443">
                  <c:v>2694.21</c:v>
                </c:pt>
                <c:pt idx="444">
                  <c:v>2693.02</c:v>
                </c:pt>
                <c:pt idx="445">
                  <c:v>2691.83</c:v>
                </c:pt>
                <c:pt idx="446">
                  <c:v>2690.64</c:v>
                </c:pt>
                <c:pt idx="447">
                  <c:v>2689.46</c:v>
                </c:pt>
                <c:pt idx="448">
                  <c:v>2688.27</c:v>
                </c:pt>
                <c:pt idx="449">
                  <c:v>2687.08</c:v>
                </c:pt>
                <c:pt idx="450">
                  <c:v>2685.89</c:v>
                </c:pt>
                <c:pt idx="451">
                  <c:v>2684.7</c:v>
                </c:pt>
                <c:pt idx="452">
                  <c:v>2683.51</c:v>
                </c:pt>
                <c:pt idx="453">
                  <c:v>2682.32</c:v>
                </c:pt>
                <c:pt idx="454">
                  <c:v>2681.13</c:v>
                </c:pt>
                <c:pt idx="455">
                  <c:v>2679.94</c:v>
                </c:pt>
                <c:pt idx="456">
                  <c:v>2678.75</c:v>
                </c:pt>
                <c:pt idx="457">
                  <c:v>2677.55</c:v>
                </c:pt>
                <c:pt idx="458">
                  <c:v>2676.36</c:v>
                </c:pt>
                <c:pt idx="459">
                  <c:v>2675.17</c:v>
                </c:pt>
                <c:pt idx="460">
                  <c:v>2673.98</c:v>
                </c:pt>
                <c:pt idx="461">
                  <c:v>2672.79</c:v>
                </c:pt>
                <c:pt idx="462">
                  <c:v>2671.6</c:v>
                </c:pt>
                <c:pt idx="463">
                  <c:v>2670.4</c:v>
                </c:pt>
                <c:pt idx="464">
                  <c:v>2669.21</c:v>
                </c:pt>
                <c:pt idx="465">
                  <c:v>2668.02</c:v>
                </c:pt>
                <c:pt idx="466">
                  <c:v>2666.83</c:v>
                </c:pt>
                <c:pt idx="467">
                  <c:v>2665.63</c:v>
                </c:pt>
                <c:pt idx="468">
                  <c:v>2664.44</c:v>
                </c:pt>
                <c:pt idx="469">
                  <c:v>2663.25</c:v>
                </c:pt>
                <c:pt idx="470">
                  <c:v>2662.05</c:v>
                </c:pt>
                <c:pt idx="471">
                  <c:v>2660.86</c:v>
                </c:pt>
                <c:pt idx="472">
                  <c:v>2659.66</c:v>
                </c:pt>
                <c:pt idx="473">
                  <c:v>2658.47</c:v>
                </c:pt>
                <c:pt idx="474">
                  <c:v>2657.28</c:v>
                </c:pt>
                <c:pt idx="475">
                  <c:v>2656.08</c:v>
                </c:pt>
                <c:pt idx="476">
                  <c:v>2654.89</c:v>
                </c:pt>
                <c:pt idx="477">
                  <c:v>2653.69</c:v>
                </c:pt>
                <c:pt idx="478">
                  <c:v>2652.5</c:v>
                </c:pt>
                <c:pt idx="479">
                  <c:v>2651.3</c:v>
                </c:pt>
                <c:pt idx="480">
                  <c:v>2650.11</c:v>
                </c:pt>
                <c:pt idx="481">
                  <c:v>2648.91</c:v>
                </c:pt>
                <c:pt idx="482">
                  <c:v>2647.71</c:v>
                </c:pt>
                <c:pt idx="483">
                  <c:v>2646.52</c:v>
                </c:pt>
                <c:pt idx="484">
                  <c:v>2645.32</c:v>
                </c:pt>
                <c:pt idx="485">
                  <c:v>2644.12</c:v>
                </c:pt>
                <c:pt idx="486">
                  <c:v>2642.93</c:v>
                </c:pt>
                <c:pt idx="487">
                  <c:v>2641.73</c:v>
                </c:pt>
                <c:pt idx="488">
                  <c:v>2640.53</c:v>
                </c:pt>
                <c:pt idx="489">
                  <c:v>2639.34</c:v>
                </c:pt>
                <c:pt idx="490">
                  <c:v>2638.14</c:v>
                </c:pt>
                <c:pt idx="491">
                  <c:v>2636.94</c:v>
                </c:pt>
                <c:pt idx="492">
                  <c:v>2635.74</c:v>
                </c:pt>
                <c:pt idx="493">
                  <c:v>2634.54</c:v>
                </c:pt>
                <c:pt idx="494">
                  <c:v>2633.35</c:v>
                </c:pt>
                <c:pt idx="495">
                  <c:v>2632.15</c:v>
                </c:pt>
                <c:pt idx="496">
                  <c:v>2630.95</c:v>
                </c:pt>
                <c:pt idx="497">
                  <c:v>2629.75</c:v>
                </c:pt>
                <c:pt idx="498">
                  <c:v>2628.55</c:v>
                </c:pt>
                <c:pt idx="499">
                  <c:v>2627.35</c:v>
                </c:pt>
                <c:pt idx="500">
                  <c:v>2626.15</c:v>
                </c:pt>
                <c:pt idx="501">
                  <c:v>2624.95</c:v>
                </c:pt>
                <c:pt idx="502">
                  <c:v>2623.75</c:v>
                </c:pt>
                <c:pt idx="503">
                  <c:v>2622.55</c:v>
                </c:pt>
                <c:pt idx="504">
                  <c:v>2621.35</c:v>
                </c:pt>
                <c:pt idx="505">
                  <c:v>2620.15</c:v>
                </c:pt>
                <c:pt idx="506">
                  <c:v>2618.9499999999998</c:v>
                </c:pt>
                <c:pt idx="507">
                  <c:v>2617.75</c:v>
                </c:pt>
                <c:pt idx="508">
                  <c:v>2616.5500000000002</c:v>
                </c:pt>
                <c:pt idx="509">
                  <c:v>2615.35</c:v>
                </c:pt>
                <c:pt idx="510">
                  <c:v>2614.14</c:v>
                </c:pt>
                <c:pt idx="511">
                  <c:v>2612.94</c:v>
                </c:pt>
                <c:pt idx="512">
                  <c:v>2611.7399999999998</c:v>
                </c:pt>
                <c:pt idx="513">
                  <c:v>2610.54</c:v>
                </c:pt>
                <c:pt idx="514">
                  <c:v>2609.34</c:v>
                </c:pt>
                <c:pt idx="515">
                  <c:v>2608.13</c:v>
                </c:pt>
                <c:pt idx="516">
                  <c:v>2606.9299999999998</c:v>
                </c:pt>
                <c:pt idx="517">
                  <c:v>2605.73</c:v>
                </c:pt>
                <c:pt idx="518">
                  <c:v>2604.52</c:v>
                </c:pt>
                <c:pt idx="519">
                  <c:v>2603.3200000000002</c:v>
                </c:pt>
                <c:pt idx="520">
                  <c:v>2602.12</c:v>
                </c:pt>
                <c:pt idx="521">
                  <c:v>2600.91</c:v>
                </c:pt>
                <c:pt idx="522">
                  <c:v>2599.71</c:v>
                </c:pt>
                <c:pt idx="523">
                  <c:v>2598.5</c:v>
                </c:pt>
                <c:pt idx="524">
                  <c:v>2597.3000000000002</c:v>
                </c:pt>
                <c:pt idx="525">
                  <c:v>2596.1</c:v>
                </c:pt>
                <c:pt idx="526">
                  <c:v>2594.89</c:v>
                </c:pt>
                <c:pt idx="527">
                  <c:v>2593.69</c:v>
                </c:pt>
                <c:pt idx="528">
                  <c:v>2592.48</c:v>
                </c:pt>
                <c:pt idx="529">
                  <c:v>2591.27</c:v>
                </c:pt>
                <c:pt idx="530">
                  <c:v>2590.0700000000002</c:v>
                </c:pt>
                <c:pt idx="531">
                  <c:v>2588.86</c:v>
                </c:pt>
                <c:pt idx="532">
                  <c:v>2587.66</c:v>
                </c:pt>
                <c:pt idx="533">
                  <c:v>2586.4499999999998</c:v>
                </c:pt>
                <c:pt idx="534">
                  <c:v>2585.2399999999998</c:v>
                </c:pt>
                <c:pt idx="535">
                  <c:v>2584.04</c:v>
                </c:pt>
                <c:pt idx="536">
                  <c:v>2582.83</c:v>
                </c:pt>
                <c:pt idx="537">
                  <c:v>2581.62</c:v>
                </c:pt>
                <c:pt idx="538">
                  <c:v>2580.42</c:v>
                </c:pt>
                <c:pt idx="539">
                  <c:v>2579.21</c:v>
                </c:pt>
                <c:pt idx="540">
                  <c:v>2578</c:v>
                </c:pt>
                <c:pt idx="541">
                  <c:v>2576.79</c:v>
                </c:pt>
                <c:pt idx="542">
                  <c:v>2575.58</c:v>
                </c:pt>
                <c:pt idx="543">
                  <c:v>2574.38</c:v>
                </c:pt>
                <c:pt idx="544">
                  <c:v>2573.17</c:v>
                </c:pt>
                <c:pt idx="545">
                  <c:v>2571.96</c:v>
                </c:pt>
                <c:pt idx="546">
                  <c:v>2570.75</c:v>
                </c:pt>
                <c:pt idx="547">
                  <c:v>2569.54</c:v>
                </c:pt>
                <c:pt idx="548">
                  <c:v>2568.33</c:v>
                </c:pt>
                <c:pt idx="549">
                  <c:v>2567.12</c:v>
                </c:pt>
                <c:pt idx="550">
                  <c:v>2565.91</c:v>
                </c:pt>
                <c:pt idx="551">
                  <c:v>2564.6999999999998</c:v>
                </c:pt>
                <c:pt idx="552">
                  <c:v>2563.4899999999998</c:v>
                </c:pt>
                <c:pt idx="553">
                  <c:v>2562.2800000000002</c:v>
                </c:pt>
                <c:pt idx="554">
                  <c:v>2561.0700000000002</c:v>
                </c:pt>
                <c:pt idx="555">
                  <c:v>2559.86</c:v>
                </c:pt>
                <c:pt idx="556">
                  <c:v>2558.65</c:v>
                </c:pt>
                <c:pt idx="557">
                  <c:v>2557.44</c:v>
                </c:pt>
                <c:pt idx="558">
                  <c:v>2556.23</c:v>
                </c:pt>
                <c:pt idx="559">
                  <c:v>2555.02</c:v>
                </c:pt>
                <c:pt idx="560">
                  <c:v>2553.8000000000002</c:v>
                </c:pt>
                <c:pt idx="561">
                  <c:v>2552.59</c:v>
                </c:pt>
                <c:pt idx="562">
                  <c:v>2551.38</c:v>
                </c:pt>
                <c:pt idx="563">
                  <c:v>2550.17</c:v>
                </c:pt>
                <c:pt idx="564">
                  <c:v>2548.9499999999998</c:v>
                </c:pt>
                <c:pt idx="565">
                  <c:v>2547.7399999999998</c:v>
                </c:pt>
                <c:pt idx="566">
                  <c:v>2546.5300000000002</c:v>
                </c:pt>
                <c:pt idx="567">
                  <c:v>2545.3200000000002</c:v>
                </c:pt>
                <c:pt idx="568">
                  <c:v>2544.1</c:v>
                </c:pt>
                <c:pt idx="569">
                  <c:v>2542.89</c:v>
                </c:pt>
                <c:pt idx="570">
                  <c:v>2541.67</c:v>
                </c:pt>
                <c:pt idx="571">
                  <c:v>2540.46</c:v>
                </c:pt>
                <c:pt idx="572">
                  <c:v>2539.25</c:v>
                </c:pt>
                <c:pt idx="573">
                  <c:v>2538.0300000000002</c:v>
                </c:pt>
                <c:pt idx="574">
                  <c:v>2536.8200000000002</c:v>
                </c:pt>
                <c:pt idx="575">
                  <c:v>2535.6</c:v>
                </c:pt>
                <c:pt idx="576">
                  <c:v>2534.39</c:v>
                </c:pt>
                <c:pt idx="577">
                  <c:v>2533.17</c:v>
                </c:pt>
                <c:pt idx="578">
                  <c:v>2531.96</c:v>
                </c:pt>
                <c:pt idx="579">
                  <c:v>2530.7399999999998</c:v>
                </c:pt>
                <c:pt idx="580">
                  <c:v>2529.5300000000002</c:v>
                </c:pt>
                <c:pt idx="581">
                  <c:v>2528.31</c:v>
                </c:pt>
                <c:pt idx="582">
                  <c:v>2527.09</c:v>
                </c:pt>
                <c:pt idx="583">
                  <c:v>2525.88</c:v>
                </c:pt>
                <c:pt idx="584">
                  <c:v>2524.66</c:v>
                </c:pt>
                <c:pt idx="585">
                  <c:v>2523.44</c:v>
                </c:pt>
                <c:pt idx="586">
                  <c:v>2522.23</c:v>
                </c:pt>
                <c:pt idx="587">
                  <c:v>2521.0100000000002</c:v>
                </c:pt>
                <c:pt idx="588">
                  <c:v>2519.79</c:v>
                </c:pt>
                <c:pt idx="589">
                  <c:v>2518.5700000000002</c:v>
                </c:pt>
                <c:pt idx="590">
                  <c:v>2517.36</c:v>
                </c:pt>
                <c:pt idx="591">
                  <c:v>2516.14</c:v>
                </c:pt>
                <c:pt idx="592">
                  <c:v>2514.92</c:v>
                </c:pt>
                <c:pt idx="593">
                  <c:v>2513.6999999999998</c:v>
                </c:pt>
                <c:pt idx="594">
                  <c:v>2512.48</c:v>
                </c:pt>
                <c:pt idx="595">
                  <c:v>2511.2600000000002</c:v>
                </c:pt>
                <c:pt idx="596">
                  <c:v>2510.04</c:v>
                </c:pt>
                <c:pt idx="597">
                  <c:v>2508.8200000000002</c:v>
                </c:pt>
                <c:pt idx="598">
                  <c:v>2507.6</c:v>
                </c:pt>
                <c:pt idx="599">
                  <c:v>2506.38</c:v>
                </c:pt>
                <c:pt idx="600">
                  <c:v>2505.17</c:v>
                </c:pt>
                <c:pt idx="601">
                  <c:v>2503.94</c:v>
                </c:pt>
                <c:pt idx="602">
                  <c:v>2502.7199999999998</c:v>
                </c:pt>
                <c:pt idx="603">
                  <c:v>2501.5</c:v>
                </c:pt>
                <c:pt idx="604">
                  <c:v>2500.2800000000002</c:v>
                </c:pt>
                <c:pt idx="605">
                  <c:v>2499.06</c:v>
                </c:pt>
                <c:pt idx="606">
                  <c:v>2497.84</c:v>
                </c:pt>
                <c:pt idx="607">
                  <c:v>2496.62</c:v>
                </c:pt>
                <c:pt idx="608">
                  <c:v>2495.4</c:v>
                </c:pt>
                <c:pt idx="609">
                  <c:v>2494.1799999999998</c:v>
                </c:pt>
                <c:pt idx="610">
                  <c:v>2492.9499999999998</c:v>
                </c:pt>
                <c:pt idx="611">
                  <c:v>2491.73</c:v>
                </c:pt>
                <c:pt idx="612">
                  <c:v>2490.5100000000002</c:v>
                </c:pt>
                <c:pt idx="613">
                  <c:v>2489.29</c:v>
                </c:pt>
                <c:pt idx="614">
                  <c:v>2488.06</c:v>
                </c:pt>
                <c:pt idx="615">
                  <c:v>2486.84</c:v>
                </c:pt>
                <c:pt idx="616">
                  <c:v>2485.62</c:v>
                </c:pt>
                <c:pt idx="617">
                  <c:v>2484.39</c:v>
                </c:pt>
                <c:pt idx="618">
                  <c:v>2483.17</c:v>
                </c:pt>
                <c:pt idx="619">
                  <c:v>2481.9499999999998</c:v>
                </c:pt>
                <c:pt idx="620">
                  <c:v>2480.7199999999998</c:v>
                </c:pt>
                <c:pt idx="621">
                  <c:v>2479.5</c:v>
                </c:pt>
                <c:pt idx="622">
                  <c:v>2478.27</c:v>
                </c:pt>
                <c:pt idx="623">
                  <c:v>2477.0500000000002</c:v>
                </c:pt>
                <c:pt idx="624">
                  <c:v>2475.8200000000002</c:v>
                </c:pt>
                <c:pt idx="625">
                  <c:v>2474.6</c:v>
                </c:pt>
                <c:pt idx="626">
                  <c:v>2473.37</c:v>
                </c:pt>
                <c:pt idx="627">
                  <c:v>2472.15</c:v>
                </c:pt>
                <c:pt idx="628">
                  <c:v>2470.92</c:v>
                </c:pt>
                <c:pt idx="629">
                  <c:v>2469.6999999999998</c:v>
                </c:pt>
                <c:pt idx="630">
                  <c:v>2468.4699999999998</c:v>
                </c:pt>
                <c:pt idx="631">
                  <c:v>2467.2399999999998</c:v>
                </c:pt>
                <c:pt idx="632">
                  <c:v>2466.02</c:v>
                </c:pt>
                <c:pt idx="633">
                  <c:v>2464.79</c:v>
                </c:pt>
                <c:pt idx="634">
                  <c:v>2463.56</c:v>
                </c:pt>
                <c:pt idx="635">
                  <c:v>2462.34</c:v>
                </c:pt>
                <c:pt idx="636">
                  <c:v>2461.11</c:v>
                </c:pt>
                <c:pt idx="637">
                  <c:v>2459.88</c:v>
                </c:pt>
                <c:pt idx="638">
                  <c:v>2458.65</c:v>
                </c:pt>
                <c:pt idx="639">
                  <c:v>2457.42</c:v>
                </c:pt>
                <c:pt idx="640">
                  <c:v>2456.1999999999998</c:v>
                </c:pt>
                <c:pt idx="641">
                  <c:v>2454.9699999999998</c:v>
                </c:pt>
                <c:pt idx="642">
                  <c:v>2453.7399999999998</c:v>
                </c:pt>
                <c:pt idx="643">
                  <c:v>2452.5100000000002</c:v>
                </c:pt>
                <c:pt idx="644">
                  <c:v>2451.2800000000002</c:v>
                </c:pt>
                <c:pt idx="645">
                  <c:v>2450.0500000000002</c:v>
                </c:pt>
                <c:pt idx="646">
                  <c:v>2448.8200000000002</c:v>
                </c:pt>
                <c:pt idx="647">
                  <c:v>2447.59</c:v>
                </c:pt>
                <c:pt idx="648">
                  <c:v>2446.36</c:v>
                </c:pt>
                <c:pt idx="649">
                  <c:v>2445.13</c:v>
                </c:pt>
                <c:pt idx="650">
                  <c:v>2443.9</c:v>
                </c:pt>
                <c:pt idx="651">
                  <c:v>2442.67</c:v>
                </c:pt>
                <c:pt idx="652">
                  <c:v>2441.44</c:v>
                </c:pt>
                <c:pt idx="653">
                  <c:v>2440.21</c:v>
                </c:pt>
                <c:pt idx="654">
                  <c:v>2438.98</c:v>
                </c:pt>
                <c:pt idx="655">
                  <c:v>2437.75</c:v>
                </c:pt>
                <c:pt idx="656">
                  <c:v>2436.52</c:v>
                </c:pt>
                <c:pt idx="657">
                  <c:v>2435.2800000000002</c:v>
                </c:pt>
                <c:pt idx="658">
                  <c:v>2434.0500000000002</c:v>
                </c:pt>
                <c:pt idx="659">
                  <c:v>2432.8200000000002</c:v>
                </c:pt>
                <c:pt idx="660">
                  <c:v>2431.59</c:v>
                </c:pt>
                <c:pt idx="661">
                  <c:v>2430.36</c:v>
                </c:pt>
                <c:pt idx="662">
                  <c:v>2429.12</c:v>
                </c:pt>
                <c:pt idx="663">
                  <c:v>2427.89</c:v>
                </c:pt>
                <c:pt idx="664">
                  <c:v>2426.66</c:v>
                </c:pt>
                <c:pt idx="665">
                  <c:v>2425.42</c:v>
                </c:pt>
                <c:pt idx="666">
                  <c:v>2424.19</c:v>
                </c:pt>
                <c:pt idx="667">
                  <c:v>2422.96</c:v>
                </c:pt>
                <c:pt idx="668">
                  <c:v>2421.7199999999998</c:v>
                </c:pt>
                <c:pt idx="669">
                  <c:v>2420.4899999999998</c:v>
                </c:pt>
                <c:pt idx="670">
                  <c:v>2419.25</c:v>
                </c:pt>
                <c:pt idx="671">
                  <c:v>2418.02</c:v>
                </c:pt>
                <c:pt idx="672">
                  <c:v>2416.7800000000002</c:v>
                </c:pt>
                <c:pt idx="673">
                  <c:v>2415.5500000000002</c:v>
                </c:pt>
                <c:pt idx="674">
                  <c:v>2414.31</c:v>
                </c:pt>
                <c:pt idx="675">
                  <c:v>2413.08</c:v>
                </c:pt>
                <c:pt idx="676">
                  <c:v>2411.84</c:v>
                </c:pt>
                <c:pt idx="677">
                  <c:v>2410.61</c:v>
                </c:pt>
                <c:pt idx="678">
                  <c:v>2409.37</c:v>
                </c:pt>
                <c:pt idx="679">
                  <c:v>2408.13</c:v>
                </c:pt>
                <c:pt idx="680">
                  <c:v>2406.9</c:v>
                </c:pt>
                <c:pt idx="681">
                  <c:v>2405.66</c:v>
                </c:pt>
                <c:pt idx="682">
                  <c:v>2404.42</c:v>
                </c:pt>
                <c:pt idx="683">
                  <c:v>2403.1799999999998</c:v>
                </c:pt>
                <c:pt idx="684">
                  <c:v>2401.9499999999998</c:v>
                </c:pt>
                <c:pt idx="685">
                  <c:v>2400.71</c:v>
                </c:pt>
                <c:pt idx="686">
                  <c:v>2399.4699999999998</c:v>
                </c:pt>
                <c:pt idx="687">
                  <c:v>2398.23</c:v>
                </c:pt>
                <c:pt idx="688">
                  <c:v>2397</c:v>
                </c:pt>
                <c:pt idx="689">
                  <c:v>2395.7600000000002</c:v>
                </c:pt>
                <c:pt idx="690">
                  <c:v>2394.52</c:v>
                </c:pt>
                <c:pt idx="691">
                  <c:v>2393.2800000000002</c:v>
                </c:pt>
                <c:pt idx="692">
                  <c:v>2392.04</c:v>
                </c:pt>
                <c:pt idx="693">
                  <c:v>2390.8000000000002</c:v>
                </c:pt>
                <c:pt idx="694">
                  <c:v>2389.56</c:v>
                </c:pt>
                <c:pt idx="695">
                  <c:v>2388.3200000000002</c:v>
                </c:pt>
                <c:pt idx="696">
                  <c:v>2387.08</c:v>
                </c:pt>
                <c:pt idx="697">
                  <c:v>2385.84</c:v>
                </c:pt>
                <c:pt idx="698">
                  <c:v>2384.6</c:v>
                </c:pt>
                <c:pt idx="699">
                  <c:v>2383.36</c:v>
                </c:pt>
                <c:pt idx="700">
                  <c:v>2382.12</c:v>
                </c:pt>
                <c:pt idx="701">
                  <c:v>2380.88</c:v>
                </c:pt>
                <c:pt idx="702">
                  <c:v>2379.64</c:v>
                </c:pt>
                <c:pt idx="703">
                  <c:v>2378.4</c:v>
                </c:pt>
                <c:pt idx="704">
                  <c:v>2377.15</c:v>
                </c:pt>
                <c:pt idx="705">
                  <c:v>2375.91</c:v>
                </c:pt>
                <c:pt idx="706">
                  <c:v>2374.67</c:v>
                </c:pt>
                <c:pt idx="707">
                  <c:v>2373.4299999999998</c:v>
                </c:pt>
                <c:pt idx="708">
                  <c:v>2372.19</c:v>
                </c:pt>
                <c:pt idx="709">
                  <c:v>2370.94</c:v>
                </c:pt>
                <c:pt idx="710">
                  <c:v>2369.6999999999998</c:v>
                </c:pt>
                <c:pt idx="711">
                  <c:v>2368.46</c:v>
                </c:pt>
                <c:pt idx="712">
                  <c:v>2367.21</c:v>
                </c:pt>
                <c:pt idx="713">
                  <c:v>2365.9699999999998</c:v>
                </c:pt>
                <c:pt idx="714">
                  <c:v>2364.73</c:v>
                </c:pt>
                <c:pt idx="715">
                  <c:v>2363.48</c:v>
                </c:pt>
                <c:pt idx="716">
                  <c:v>2362.2399999999998</c:v>
                </c:pt>
                <c:pt idx="717">
                  <c:v>2360.9899999999998</c:v>
                </c:pt>
                <c:pt idx="718">
                  <c:v>2359.75</c:v>
                </c:pt>
                <c:pt idx="719">
                  <c:v>2358.5</c:v>
                </c:pt>
                <c:pt idx="720">
                  <c:v>2357.2600000000002</c:v>
                </c:pt>
                <c:pt idx="721">
                  <c:v>2356.0100000000002</c:v>
                </c:pt>
                <c:pt idx="722">
                  <c:v>2354.77</c:v>
                </c:pt>
                <c:pt idx="723">
                  <c:v>2353.52</c:v>
                </c:pt>
                <c:pt idx="724">
                  <c:v>2352.2800000000002</c:v>
                </c:pt>
                <c:pt idx="725">
                  <c:v>2351.0300000000002</c:v>
                </c:pt>
                <c:pt idx="726">
                  <c:v>2349.79</c:v>
                </c:pt>
                <c:pt idx="727">
                  <c:v>2348.54</c:v>
                </c:pt>
                <c:pt idx="728">
                  <c:v>2347.29</c:v>
                </c:pt>
                <c:pt idx="729">
                  <c:v>2346.04</c:v>
                </c:pt>
                <c:pt idx="730">
                  <c:v>2344.8000000000002</c:v>
                </c:pt>
                <c:pt idx="731">
                  <c:v>2343.5500000000002</c:v>
                </c:pt>
                <c:pt idx="732">
                  <c:v>2342.3000000000002</c:v>
                </c:pt>
                <c:pt idx="733">
                  <c:v>2341.06</c:v>
                </c:pt>
                <c:pt idx="734">
                  <c:v>2339.81</c:v>
                </c:pt>
                <c:pt idx="735">
                  <c:v>2338.56</c:v>
                </c:pt>
                <c:pt idx="736">
                  <c:v>2337.31</c:v>
                </c:pt>
                <c:pt idx="737">
                  <c:v>2336.06</c:v>
                </c:pt>
                <c:pt idx="738">
                  <c:v>2334.81</c:v>
                </c:pt>
                <c:pt idx="739">
                  <c:v>2333.56</c:v>
                </c:pt>
                <c:pt idx="740">
                  <c:v>2332.31</c:v>
                </c:pt>
                <c:pt idx="741">
                  <c:v>2331.0700000000002</c:v>
                </c:pt>
                <c:pt idx="742">
                  <c:v>2329.8200000000002</c:v>
                </c:pt>
                <c:pt idx="743">
                  <c:v>2328.5700000000002</c:v>
                </c:pt>
                <c:pt idx="744">
                  <c:v>2327.3200000000002</c:v>
                </c:pt>
                <c:pt idx="745">
                  <c:v>2326.0700000000002</c:v>
                </c:pt>
                <c:pt idx="746">
                  <c:v>2324.81</c:v>
                </c:pt>
                <c:pt idx="747">
                  <c:v>2323.56</c:v>
                </c:pt>
                <c:pt idx="748">
                  <c:v>2322.31</c:v>
                </c:pt>
                <c:pt idx="749">
                  <c:v>2321.06</c:v>
                </c:pt>
                <c:pt idx="750">
                  <c:v>2319.81</c:v>
                </c:pt>
                <c:pt idx="751">
                  <c:v>2318.56</c:v>
                </c:pt>
                <c:pt idx="752">
                  <c:v>2317.31</c:v>
                </c:pt>
                <c:pt idx="753">
                  <c:v>2316.0500000000002</c:v>
                </c:pt>
                <c:pt idx="754">
                  <c:v>2314.8000000000002</c:v>
                </c:pt>
                <c:pt idx="755">
                  <c:v>2313.5500000000002</c:v>
                </c:pt>
                <c:pt idx="756">
                  <c:v>2312.3000000000002</c:v>
                </c:pt>
                <c:pt idx="757">
                  <c:v>2311.04</c:v>
                </c:pt>
                <c:pt idx="758">
                  <c:v>2309.79</c:v>
                </c:pt>
                <c:pt idx="759">
                  <c:v>2308.54</c:v>
                </c:pt>
                <c:pt idx="760">
                  <c:v>2307.2800000000002</c:v>
                </c:pt>
                <c:pt idx="761">
                  <c:v>2306.0300000000002</c:v>
                </c:pt>
                <c:pt idx="762">
                  <c:v>2304.7800000000002</c:v>
                </c:pt>
                <c:pt idx="763">
                  <c:v>2303.52</c:v>
                </c:pt>
                <c:pt idx="764">
                  <c:v>2302.27</c:v>
                </c:pt>
                <c:pt idx="765">
                  <c:v>2301.0100000000002</c:v>
                </c:pt>
                <c:pt idx="766">
                  <c:v>2299.7600000000002</c:v>
                </c:pt>
                <c:pt idx="767">
                  <c:v>2298.5</c:v>
                </c:pt>
                <c:pt idx="768">
                  <c:v>2297.25</c:v>
                </c:pt>
                <c:pt idx="769">
                  <c:v>2295.9899999999998</c:v>
                </c:pt>
                <c:pt idx="770">
                  <c:v>2294.7399999999998</c:v>
                </c:pt>
                <c:pt idx="771">
                  <c:v>2293.48</c:v>
                </c:pt>
                <c:pt idx="772">
                  <c:v>2292.23</c:v>
                </c:pt>
                <c:pt idx="773">
                  <c:v>2290.9699999999998</c:v>
                </c:pt>
                <c:pt idx="774">
                  <c:v>2289.71</c:v>
                </c:pt>
                <c:pt idx="775">
                  <c:v>2288.46</c:v>
                </c:pt>
                <c:pt idx="776">
                  <c:v>2287.1999999999998</c:v>
                </c:pt>
                <c:pt idx="777">
                  <c:v>2285.94</c:v>
                </c:pt>
                <c:pt idx="778">
                  <c:v>2284.6799999999998</c:v>
                </c:pt>
                <c:pt idx="779">
                  <c:v>2283.4299999999998</c:v>
                </c:pt>
                <c:pt idx="780">
                  <c:v>2282.17</c:v>
                </c:pt>
                <c:pt idx="781">
                  <c:v>2280.91</c:v>
                </c:pt>
                <c:pt idx="782">
                  <c:v>2279.65</c:v>
                </c:pt>
                <c:pt idx="783">
                  <c:v>2278.39</c:v>
                </c:pt>
                <c:pt idx="784">
                  <c:v>2277.14</c:v>
                </c:pt>
                <c:pt idx="785">
                  <c:v>2275.88</c:v>
                </c:pt>
                <c:pt idx="786">
                  <c:v>2274.62</c:v>
                </c:pt>
                <c:pt idx="787">
                  <c:v>2273.36</c:v>
                </c:pt>
                <c:pt idx="788">
                  <c:v>2272.1</c:v>
                </c:pt>
                <c:pt idx="789">
                  <c:v>2270.84</c:v>
                </c:pt>
                <c:pt idx="790">
                  <c:v>2269.58</c:v>
                </c:pt>
                <c:pt idx="791">
                  <c:v>2268.3200000000002</c:v>
                </c:pt>
                <c:pt idx="792">
                  <c:v>2267.06</c:v>
                </c:pt>
                <c:pt idx="793">
                  <c:v>2265.8000000000002</c:v>
                </c:pt>
                <c:pt idx="794">
                  <c:v>2264.54</c:v>
                </c:pt>
                <c:pt idx="795">
                  <c:v>2263.2800000000002</c:v>
                </c:pt>
                <c:pt idx="796">
                  <c:v>2262.0100000000002</c:v>
                </c:pt>
                <c:pt idx="797">
                  <c:v>2260.75</c:v>
                </c:pt>
                <c:pt idx="798">
                  <c:v>2259.4899999999998</c:v>
                </c:pt>
                <c:pt idx="799">
                  <c:v>2258.23</c:v>
                </c:pt>
                <c:pt idx="800">
                  <c:v>2256.9699999999998</c:v>
                </c:pt>
                <c:pt idx="801">
                  <c:v>2255.71</c:v>
                </c:pt>
                <c:pt idx="802">
                  <c:v>2254.44</c:v>
                </c:pt>
                <c:pt idx="803">
                  <c:v>2253.1799999999998</c:v>
                </c:pt>
                <c:pt idx="804">
                  <c:v>2251.92</c:v>
                </c:pt>
                <c:pt idx="805">
                  <c:v>2250.65</c:v>
                </c:pt>
                <c:pt idx="806">
                  <c:v>2249.39</c:v>
                </c:pt>
                <c:pt idx="807">
                  <c:v>2248.13</c:v>
                </c:pt>
                <c:pt idx="808">
                  <c:v>2246.86</c:v>
                </c:pt>
                <c:pt idx="809">
                  <c:v>2245.6</c:v>
                </c:pt>
                <c:pt idx="810">
                  <c:v>2244.33</c:v>
                </c:pt>
                <c:pt idx="811">
                  <c:v>2243.0700000000002</c:v>
                </c:pt>
                <c:pt idx="812">
                  <c:v>2241.81</c:v>
                </c:pt>
                <c:pt idx="813">
                  <c:v>2240.54</c:v>
                </c:pt>
                <c:pt idx="814">
                  <c:v>2239.2800000000002</c:v>
                </c:pt>
                <c:pt idx="815">
                  <c:v>2238.0100000000002</c:v>
                </c:pt>
                <c:pt idx="816">
                  <c:v>2236.7399999999998</c:v>
                </c:pt>
                <c:pt idx="817">
                  <c:v>2235.48</c:v>
                </c:pt>
                <c:pt idx="818">
                  <c:v>2234.21</c:v>
                </c:pt>
                <c:pt idx="819">
                  <c:v>2232.9499999999998</c:v>
                </c:pt>
                <c:pt idx="820">
                  <c:v>2231.6799999999998</c:v>
                </c:pt>
                <c:pt idx="821">
                  <c:v>2230.41</c:v>
                </c:pt>
                <c:pt idx="822">
                  <c:v>2229.15</c:v>
                </c:pt>
                <c:pt idx="823">
                  <c:v>2227.88</c:v>
                </c:pt>
                <c:pt idx="824">
                  <c:v>2226.61</c:v>
                </c:pt>
                <c:pt idx="825">
                  <c:v>2225.34</c:v>
                </c:pt>
                <c:pt idx="826">
                  <c:v>2224.08</c:v>
                </c:pt>
                <c:pt idx="827">
                  <c:v>2222.81</c:v>
                </c:pt>
                <c:pt idx="828">
                  <c:v>2221.54</c:v>
                </c:pt>
                <c:pt idx="829">
                  <c:v>2220.27</c:v>
                </c:pt>
                <c:pt idx="830">
                  <c:v>2219</c:v>
                </c:pt>
                <c:pt idx="831">
                  <c:v>2217.73</c:v>
                </c:pt>
                <c:pt idx="832">
                  <c:v>2216.4699999999998</c:v>
                </c:pt>
                <c:pt idx="833">
                  <c:v>2215.1999999999998</c:v>
                </c:pt>
                <c:pt idx="834">
                  <c:v>2213.9299999999998</c:v>
                </c:pt>
                <c:pt idx="835">
                  <c:v>2212.66</c:v>
                </c:pt>
                <c:pt idx="836">
                  <c:v>2211.39</c:v>
                </c:pt>
                <c:pt idx="837">
                  <c:v>2210.12</c:v>
                </c:pt>
                <c:pt idx="838">
                  <c:v>2208.85</c:v>
                </c:pt>
                <c:pt idx="839">
                  <c:v>2207.58</c:v>
                </c:pt>
                <c:pt idx="840">
                  <c:v>2206.31</c:v>
                </c:pt>
                <c:pt idx="841">
                  <c:v>2205.0300000000002</c:v>
                </c:pt>
                <c:pt idx="842">
                  <c:v>2203.7600000000002</c:v>
                </c:pt>
                <c:pt idx="843">
                  <c:v>2202.4899999999998</c:v>
                </c:pt>
                <c:pt idx="844">
                  <c:v>2201.2199999999998</c:v>
                </c:pt>
                <c:pt idx="845">
                  <c:v>2199.9499999999998</c:v>
                </c:pt>
                <c:pt idx="846">
                  <c:v>2198.6799999999998</c:v>
                </c:pt>
                <c:pt idx="847">
                  <c:v>2197.4</c:v>
                </c:pt>
                <c:pt idx="848">
                  <c:v>2196.13</c:v>
                </c:pt>
                <c:pt idx="849">
                  <c:v>2194.86</c:v>
                </c:pt>
                <c:pt idx="850">
                  <c:v>2193.59</c:v>
                </c:pt>
                <c:pt idx="851">
                  <c:v>2192.31</c:v>
                </c:pt>
                <c:pt idx="852">
                  <c:v>2191.04</c:v>
                </c:pt>
                <c:pt idx="853">
                  <c:v>2189.77</c:v>
                </c:pt>
                <c:pt idx="854">
                  <c:v>2188.4899999999998</c:v>
                </c:pt>
                <c:pt idx="855">
                  <c:v>2187.2199999999998</c:v>
                </c:pt>
                <c:pt idx="856">
                  <c:v>2185.94</c:v>
                </c:pt>
                <c:pt idx="857">
                  <c:v>2184.67</c:v>
                </c:pt>
                <c:pt idx="858">
                  <c:v>2183.39</c:v>
                </c:pt>
                <c:pt idx="859">
                  <c:v>2182.12</c:v>
                </c:pt>
                <c:pt idx="860">
                  <c:v>2180.84</c:v>
                </c:pt>
                <c:pt idx="861">
                  <c:v>2179.5700000000002</c:v>
                </c:pt>
                <c:pt idx="862">
                  <c:v>2178.29</c:v>
                </c:pt>
                <c:pt idx="863">
                  <c:v>2177.02</c:v>
                </c:pt>
                <c:pt idx="864">
                  <c:v>2175.7399999999998</c:v>
                </c:pt>
                <c:pt idx="865">
                  <c:v>2174.46</c:v>
                </c:pt>
                <c:pt idx="866">
                  <c:v>2173.19</c:v>
                </c:pt>
                <c:pt idx="867">
                  <c:v>2171.91</c:v>
                </c:pt>
                <c:pt idx="868">
                  <c:v>2170.63</c:v>
                </c:pt>
                <c:pt idx="869">
                  <c:v>2169.36</c:v>
                </c:pt>
                <c:pt idx="870">
                  <c:v>2168.08</c:v>
                </c:pt>
                <c:pt idx="871">
                  <c:v>2166.8000000000002</c:v>
                </c:pt>
                <c:pt idx="872">
                  <c:v>2165.52</c:v>
                </c:pt>
                <c:pt idx="873">
                  <c:v>2164.25</c:v>
                </c:pt>
                <c:pt idx="874">
                  <c:v>2162.9699999999998</c:v>
                </c:pt>
                <c:pt idx="875">
                  <c:v>2161.69</c:v>
                </c:pt>
                <c:pt idx="876">
                  <c:v>2160.41</c:v>
                </c:pt>
                <c:pt idx="877">
                  <c:v>2159.13</c:v>
                </c:pt>
                <c:pt idx="878">
                  <c:v>2157.85</c:v>
                </c:pt>
                <c:pt idx="879">
                  <c:v>2156.5700000000002</c:v>
                </c:pt>
                <c:pt idx="880">
                  <c:v>2155.29</c:v>
                </c:pt>
                <c:pt idx="881">
                  <c:v>2154.02</c:v>
                </c:pt>
                <c:pt idx="882">
                  <c:v>2152.7399999999998</c:v>
                </c:pt>
                <c:pt idx="883">
                  <c:v>2151.4499999999998</c:v>
                </c:pt>
                <c:pt idx="884">
                  <c:v>2150.17</c:v>
                </c:pt>
                <c:pt idx="885">
                  <c:v>2148.89</c:v>
                </c:pt>
                <c:pt idx="886">
                  <c:v>2147.61</c:v>
                </c:pt>
                <c:pt idx="887">
                  <c:v>2146.33</c:v>
                </c:pt>
                <c:pt idx="888">
                  <c:v>2145.0500000000002</c:v>
                </c:pt>
                <c:pt idx="889">
                  <c:v>2143.77</c:v>
                </c:pt>
                <c:pt idx="890">
                  <c:v>2142.4899999999998</c:v>
                </c:pt>
                <c:pt idx="891">
                  <c:v>2141.21</c:v>
                </c:pt>
                <c:pt idx="892">
                  <c:v>2139.92</c:v>
                </c:pt>
                <c:pt idx="893">
                  <c:v>2138.64</c:v>
                </c:pt>
                <c:pt idx="894">
                  <c:v>2137.36</c:v>
                </c:pt>
                <c:pt idx="895">
                  <c:v>2136.08</c:v>
                </c:pt>
                <c:pt idx="896">
                  <c:v>2134.79</c:v>
                </c:pt>
                <c:pt idx="897">
                  <c:v>2133.5100000000002</c:v>
                </c:pt>
                <c:pt idx="898">
                  <c:v>2132.23</c:v>
                </c:pt>
                <c:pt idx="899">
                  <c:v>2130.94</c:v>
                </c:pt>
                <c:pt idx="900">
                  <c:v>2129.66</c:v>
                </c:pt>
                <c:pt idx="901">
                  <c:v>2128.37</c:v>
                </c:pt>
                <c:pt idx="902">
                  <c:v>2127.09</c:v>
                </c:pt>
                <c:pt idx="903">
                  <c:v>2125.8000000000002</c:v>
                </c:pt>
                <c:pt idx="904">
                  <c:v>2124.52</c:v>
                </c:pt>
                <c:pt idx="905">
                  <c:v>2123.23</c:v>
                </c:pt>
                <c:pt idx="906">
                  <c:v>2121.9499999999998</c:v>
                </c:pt>
                <c:pt idx="907">
                  <c:v>2120.66</c:v>
                </c:pt>
                <c:pt idx="908">
                  <c:v>2119.38</c:v>
                </c:pt>
                <c:pt idx="909">
                  <c:v>2118.09</c:v>
                </c:pt>
                <c:pt idx="910">
                  <c:v>2116.81</c:v>
                </c:pt>
                <c:pt idx="911">
                  <c:v>2115.52</c:v>
                </c:pt>
                <c:pt idx="912">
                  <c:v>2114.23</c:v>
                </c:pt>
                <c:pt idx="913">
                  <c:v>2112.9499999999998</c:v>
                </c:pt>
                <c:pt idx="914">
                  <c:v>2111.66</c:v>
                </c:pt>
                <c:pt idx="915">
                  <c:v>2110.37</c:v>
                </c:pt>
                <c:pt idx="916">
                  <c:v>2109.08</c:v>
                </c:pt>
                <c:pt idx="917">
                  <c:v>2107.8000000000002</c:v>
                </c:pt>
                <c:pt idx="918">
                  <c:v>2106.5100000000002</c:v>
                </c:pt>
                <c:pt idx="919">
                  <c:v>2105.2199999999998</c:v>
                </c:pt>
                <c:pt idx="920">
                  <c:v>2103.9299999999998</c:v>
                </c:pt>
                <c:pt idx="921">
                  <c:v>2102.64</c:v>
                </c:pt>
                <c:pt idx="922">
                  <c:v>2101.36</c:v>
                </c:pt>
                <c:pt idx="923">
                  <c:v>2100.0700000000002</c:v>
                </c:pt>
                <c:pt idx="924">
                  <c:v>2098.7800000000002</c:v>
                </c:pt>
                <c:pt idx="925">
                  <c:v>2097.4899999999998</c:v>
                </c:pt>
                <c:pt idx="926">
                  <c:v>2096.1999999999998</c:v>
                </c:pt>
                <c:pt idx="927">
                  <c:v>2094.91</c:v>
                </c:pt>
                <c:pt idx="928">
                  <c:v>2093.62</c:v>
                </c:pt>
                <c:pt idx="929">
                  <c:v>2092.33</c:v>
                </c:pt>
                <c:pt idx="930">
                  <c:v>2091.04</c:v>
                </c:pt>
                <c:pt idx="931">
                  <c:v>2089.75</c:v>
                </c:pt>
                <c:pt idx="932">
                  <c:v>2088.4499999999998</c:v>
                </c:pt>
                <c:pt idx="933">
                  <c:v>2087.16</c:v>
                </c:pt>
                <c:pt idx="934">
                  <c:v>2085.87</c:v>
                </c:pt>
                <c:pt idx="935">
                  <c:v>2084.58</c:v>
                </c:pt>
                <c:pt idx="936">
                  <c:v>2083.29</c:v>
                </c:pt>
                <c:pt idx="937">
                  <c:v>2082</c:v>
                </c:pt>
                <c:pt idx="938">
                  <c:v>2080.6999999999998</c:v>
                </c:pt>
                <c:pt idx="939">
                  <c:v>2079.41</c:v>
                </c:pt>
                <c:pt idx="940">
                  <c:v>2078.12</c:v>
                </c:pt>
                <c:pt idx="941">
                  <c:v>2076.83</c:v>
                </c:pt>
                <c:pt idx="942">
                  <c:v>2075.5300000000002</c:v>
                </c:pt>
                <c:pt idx="943">
                  <c:v>2074.2399999999998</c:v>
                </c:pt>
                <c:pt idx="944">
                  <c:v>2072.94</c:v>
                </c:pt>
                <c:pt idx="945">
                  <c:v>2071.65</c:v>
                </c:pt>
                <c:pt idx="946">
                  <c:v>2070.36</c:v>
                </c:pt>
                <c:pt idx="947">
                  <c:v>2069.06</c:v>
                </c:pt>
                <c:pt idx="948">
                  <c:v>2067.77</c:v>
                </c:pt>
                <c:pt idx="949">
                  <c:v>2066.4699999999998</c:v>
                </c:pt>
                <c:pt idx="950">
                  <c:v>2065.1799999999998</c:v>
                </c:pt>
                <c:pt idx="951">
                  <c:v>2063.88</c:v>
                </c:pt>
                <c:pt idx="952">
                  <c:v>2062.59</c:v>
                </c:pt>
                <c:pt idx="953">
                  <c:v>2061.29</c:v>
                </c:pt>
                <c:pt idx="954">
                  <c:v>2060</c:v>
                </c:pt>
                <c:pt idx="955">
                  <c:v>2058.6999999999998</c:v>
                </c:pt>
                <c:pt idx="956">
                  <c:v>2057.4</c:v>
                </c:pt>
                <c:pt idx="957">
                  <c:v>2056.11</c:v>
                </c:pt>
                <c:pt idx="958">
                  <c:v>2054.81</c:v>
                </c:pt>
                <c:pt idx="959">
                  <c:v>2053.5100000000002</c:v>
                </c:pt>
                <c:pt idx="960">
                  <c:v>2052.21</c:v>
                </c:pt>
                <c:pt idx="961">
                  <c:v>2050.92</c:v>
                </c:pt>
                <c:pt idx="962">
                  <c:v>2049.62</c:v>
                </c:pt>
                <c:pt idx="963">
                  <c:v>2048.3200000000002</c:v>
                </c:pt>
                <c:pt idx="964">
                  <c:v>2047.02</c:v>
                </c:pt>
                <c:pt idx="965">
                  <c:v>2045.73</c:v>
                </c:pt>
                <c:pt idx="966">
                  <c:v>2044.43</c:v>
                </c:pt>
                <c:pt idx="967">
                  <c:v>2043.13</c:v>
                </c:pt>
                <c:pt idx="968">
                  <c:v>2041.83</c:v>
                </c:pt>
                <c:pt idx="969">
                  <c:v>2040.53</c:v>
                </c:pt>
                <c:pt idx="970">
                  <c:v>2039.23</c:v>
                </c:pt>
                <c:pt idx="971">
                  <c:v>2037.93</c:v>
                </c:pt>
                <c:pt idx="972">
                  <c:v>2036.63</c:v>
                </c:pt>
                <c:pt idx="973">
                  <c:v>2035.33</c:v>
                </c:pt>
                <c:pt idx="974">
                  <c:v>2034.03</c:v>
                </c:pt>
                <c:pt idx="975">
                  <c:v>2032.73</c:v>
                </c:pt>
                <c:pt idx="976">
                  <c:v>2031.43</c:v>
                </c:pt>
                <c:pt idx="977">
                  <c:v>2030.13</c:v>
                </c:pt>
                <c:pt idx="978">
                  <c:v>2028.83</c:v>
                </c:pt>
                <c:pt idx="979">
                  <c:v>2027.52</c:v>
                </c:pt>
                <c:pt idx="980">
                  <c:v>2026.22</c:v>
                </c:pt>
                <c:pt idx="981">
                  <c:v>2024.92</c:v>
                </c:pt>
                <c:pt idx="982">
                  <c:v>2023.62</c:v>
                </c:pt>
                <c:pt idx="983">
                  <c:v>2022.32</c:v>
                </c:pt>
                <c:pt idx="984">
                  <c:v>2021.01</c:v>
                </c:pt>
                <c:pt idx="985">
                  <c:v>2019.71</c:v>
                </c:pt>
                <c:pt idx="986">
                  <c:v>2018.41</c:v>
                </c:pt>
                <c:pt idx="987">
                  <c:v>2017.1</c:v>
                </c:pt>
                <c:pt idx="988">
                  <c:v>2015.8</c:v>
                </c:pt>
                <c:pt idx="989">
                  <c:v>2014.5</c:v>
                </c:pt>
                <c:pt idx="990">
                  <c:v>2013.19</c:v>
                </c:pt>
                <c:pt idx="991">
                  <c:v>2011.89</c:v>
                </c:pt>
                <c:pt idx="992">
                  <c:v>2010.58</c:v>
                </c:pt>
                <c:pt idx="993">
                  <c:v>2009.28</c:v>
                </c:pt>
                <c:pt idx="994">
                  <c:v>2007.97</c:v>
                </c:pt>
                <c:pt idx="995">
                  <c:v>2006.67</c:v>
                </c:pt>
                <c:pt idx="996">
                  <c:v>2005.36</c:v>
                </c:pt>
                <c:pt idx="997">
                  <c:v>2004.06</c:v>
                </c:pt>
                <c:pt idx="998">
                  <c:v>2002.75</c:v>
                </c:pt>
                <c:pt idx="999">
                  <c:v>2001.45</c:v>
                </c:pt>
                <c:pt idx="1000">
                  <c:v>2000.14</c:v>
                </c:pt>
                <c:pt idx="1001">
                  <c:v>1998.83</c:v>
                </c:pt>
                <c:pt idx="1002">
                  <c:v>1997.53</c:v>
                </c:pt>
                <c:pt idx="1003">
                  <c:v>1996.22</c:v>
                </c:pt>
                <c:pt idx="1004">
                  <c:v>1994.91</c:v>
                </c:pt>
                <c:pt idx="1005">
                  <c:v>1993.6</c:v>
                </c:pt>
                <c:pt idx="1006">
                  <c:v>1992.3</c:v>
                </c:pt>
                <c:pt idx="1007">
                  <c:v>1990.99</c:v>
                </c:pt>
                <c:pt idx="1008">
                  <c:v>1989.68</c:v>
                </c:pt>
                <c:pt idx="1009">
                  <c:v>1988.37</c:v>
                </c:pt>
                <c:pt idx="1010">
                  <c:v>1987.06</c:v>
                </c:pt>
                <c:pt idx="1011">
                  <c:v>1985.75</c:v>
                </c:pt>
                <c:pt idx="1012">
                  <c:v>1984.45</c:v>
                </c:pt>
                <c:pt idx="1013">
                  <c:v>1983.14</c:v>
                </c:pt>
                <c:pt idx="1014">
                  <c:v>1981.83</c:v>
                </c:pt>
                <c:pt idx="1015">
                  <c:v>1980.52</c:v>
                </c:pt>
                <c:pt idx="1016">
                  <c:v>1979.21</c:v>
                </c:pt>
                <c:pt idx="1017">
                  <c:v>1977.9</c:v>
                </c:pt>
                <c:pt idx="1018">
                  <c:v>1976.59</c:v>
                </c:pt>
                <c:pt idx="1019">
                  <c:v>1975.28</c:v>
                </c:pt>
                <c:pt idx="1020">
                  <c:v>1973.97</c:v>
                </c:pt>
                <c:pt idx="1021">
                  <c:v>1972.65</c:v>
                </c:pt>
                <c:pt idx="1022">
                  <c:v>1971.34</c:v>
                </c:pt>
                <c:pt idx="1023">
                  <c:v>1970.03</c:v>
                </c:pt>
                <c:pt idx="1024">
                  <c:v>1968.72</c:v>
                </c:pt>
                <c:pt idx="1025">
                  <c:v>1967.41</c:v>
                </c:pt>
                <c:pt idx="1026">
                  <c:v>1966.1</c:v>
                </c:pt>
                <c:pt idx="1027">
                  <c:v>1964.78</c:v>
                </c:pt>
                <c:pt idx="1028">
                  <c:v>1963.47</c:v>
                </c:pt>
                <c:pt idx="1029">
                  <c:v>1962.16</c:v>
                </c:pt>
                <c:pt idx="1030">
                  <c:v>1960.84</c:v>
                </c:pt>
                <c:pt idx="1031">
                  <c:v>1959.53</c:v>
                </c:pt>
                <c:pt idx="1032">
                  <c:v>1958.22</c:v>
                </c:pt>
                <c:pt idx="1033">
                  <c:v>1956.9</c:v>
                </c:pt>
                <c:pt idx="1034">
                  <c:v>1955.59</c:v>
                </c:pt>
                <c:pt idx="1035">
                  <c:v>1954.28</c:v>
                </c:pt>
                <c:pt idx="1036">
                  <c:v>1952.96</c:v>
                </c:pt>
                <c:pt idx="1037">
                  <c:v>1951.65</c:v>
                </c:pt>
                <c:pt idx="1038">
                  <c:v>1950.33</c:v>
                </c:pt>
                <c:pt idx="1039">
                  <c:v>1949.02</c:v>
                </c:pt>
                <c:pt idx="1040">
                  <c:v>1947.7</c:v>
                </c:pt>
                <c:pt idx="1041">
                  <c:v>1946.39</c:v>
                </c:pt>
                <c:pt idx="1042">
                  <c:v>1945.07</c:v>
                </c:pt>
                <c:pt idx="1043">
                  <c:v>1943.75</c:v>
                </c:pt>
                <c:pt idx="1044">
                  <c:v>1942.44</c:v>
                </c:pt>
                <c:pt idx="1045">
                  <c:v>1941.12</c:v>
                </c:pt>
                <c:pt idx="1046">
                  <c:v>1939.8</c:v>
                </c:pt>
                <c:pt idx="1047">
                  <c:v>1938.49</c:v>
                </c:pt>
                <c:pt idx="1048">
                  <c:v>1937.17</c:v>
                </c:pt>
                <c:pt idx="1049">
                  <c:v>1935.85</c:v>
                </c:pt>
                <c:pt idx="1050">
                  <c:v>1934.53</c:v>
                </c:pt>
                <c:pt idx="1051">
                  <c:v>1933.22</c:v>
                </c:pt>
                <c:pt idx="1052">
                  <c:v>1931.9</c:v>
                </c:pt>
                <c:pt idx="1053">
                  <c:v>1930.58</c:v>
                </c:pt>
                <c:pt idx="1054">
                  <c:v>1929.26</c:v>
                </c:pt>
                <c:pt idx="1055">
                  <c:v>1927.94</c:v>
                </c:pt>
                <c:pt idx="1056">
                  <c:v>1926.62</c:v>
                </c:pt>
                <c:pt idx="1057">
                  <c:v>1925.3</c:v>
                </c:pt>
                <c:pt idx="1058">
                  <c:v>1923.98</c:v>
                </c:pt>
                <c:pt idx="1059">
                  <c:v>1922.67</c:v>
                </c:pt>
                <c:pt idx="1060">
                  <c:v>1921.35</c:v>
                </c:pt>
                <c:pt idx="1061">
                  <c:v>1920.03</c:v>
                </c:pt>
                <c:pt idx="1062">
                  <c:v>1918.7</c:v>
                </c:pt>
                <c:pt idx="1063">
                  <c:v>1917.38</c:v>
                </c:pt>
                <c:pt idx="1064">
                  <c:v>1916.06</c:v>
                </c:pt>
                <c:pt idx="1065">
                  <c:v>1914.74</c:v>
                </c:pt>
                <c:pt idx="1066">
                  <c:v>1913.42</c:v>
                </c:pt>
                <c:pt idx="1067">
                  <c:v>1912.1</c:v>
                </c:pt>
                <c:pt idx="1068">
                  <c:v>1910.78</c:v>
                </c:pt>
                <c:pt idx="1069">
                  <c:v>1909.46</c:v>
                </c:pt>
                <c:pt idx="1070">
                  <c:v>1908.13</c:v>
                </c:pt>
                <c:pt idx="1071">
                  <c:v>1906.81</c:v>
                </c:pt>
                <c:pt idx="1072">
                  <c:v>1905.49</c:v>
                </c:pt>
                <c:pt idx="1073">
                  <c:v>1904.16</c:v>
                </c:pt>
                <c:pt idx="1074">
                  <c:v>1902.84</c:v>
                </c:pt>
                <c:pt idx="1075">
                  <c:v>1901.52</c:v>
                </c:pt>
                <c:pt idx="1076">
                  <c:v>1900.19</c:v>
                </c:pt>
                <c:pt idx="1077">
                  <c:v>1898.87</c:v>
                </c:pt>
                <c:pt idx="1078">
                  <c:v>1897.55</c:v>
                </c:pt>
                <c:pt idx="1079">
                  <c:v>1896.22</c:v>
                </c:pt>
                <c:pt idx="1080">
                  <c:v>1894.9</c:v>
                </c:pt>
                <c:pt idx="1081">
                  <c:v>1893.57</c:v>
                </c:pt>
                <c:pt idx="1082">
                  <c:v>1892.25</c:v>
                </c:pt>
                <c:pt idx="1083">
                  <c:v>1890.92</c:v>
                </c:pt>
                <c:pt idx="1084">
                  <c:v>1889.6</c:v>
                </c:pt>
                <c:pt idx="1085">
                  <c:v>1888.27</c:v>
                </c:pt>
                <c:pt idx="1086">
                  <c:v>1886.95</c:v>
                </c:pt>
                <c:pt idx="1087">
                  <c:v>1885.62</c:v>
                </c:pt>
                <c:pt idx="1088">
                  <c:v>1884.29</c:v>
                </c:pt>
                <c:pt idx="1089">
                  <c:v>1882.97</c:v>
                </c:pt>
                <c:pt idx="1090">
                  <c:v>1881.64</c:v>
                </c:pt>
                <c:pt idx="1091">
                  <c:v>1880.31</c:v>
                </c:pt>
                <c:pt idx="1092">
                  <c:v>1878.98</c:v>
                </c:pt>
                <c:pt idx="1093">
                  <c:v>1877.66</c:v>
                </c:pt>
                <c:pt idx="1094">
                  <c:v>1876.33</c:v>
                </c:pt>
                <c:pt idx="1095">
                  <c:v>1875</c:v>
                </c:pt>
                <c:pt idx="1096">
                  <c:v>1873.67</c:v>
                </c:pt>
                <c:pt idx="1097">
                  <c:v>1872.34</c:v>
                </c:pt>
                <c:pt idx="1098">
                  <c:v>1871.02</c:v>
                </c:pt>
                <c:pt idx="1099">
                  <c:v>1869.69</c:v>
                </c:pt>
                <c:pt idx="1100">
                  <c:v>1868.36</c:v>
                </c:pt>
                <c:pt idx="1101">
                  <c:v>1867.03</c:v>
                </c:pt>
                <c:pt idx="1102">
                  <c:v>1865.7</c:v>
                </c:pt>
                <c:pt idx="1103">
                  <c:v>1864.37</c:v>
                </c:pt>
                <c:pt idx="1104">
                  <c:v>1863.04</c:v>
                </c:pt>
                <c:pt idx="1105">
                  <c:v>1861.71</c:v>
                </c:pt>
                <c:pt idx="1106">
                  <c:v>1860.38</c:v>
                </c:pt>
                <c:pt idx="1107">
                  <c:v>1859.05</c:v>
                </c:pt>
                <c:pt idx="1108">
                  <c:v>1857.72</c:v>
                </c:pt>
                <c:pt idx="1109">
                  <c:v>1856.38</c:v>
                </c:pt>
                <c:pt idx="1110">
                  <c:v>1855.05</c:v>
                </c:pt>
                <c:pt idx="1111">
                  <c:v>1853.72</c:v>
                </c:pt>
                <c:pt idx="1112">
                  <c:v>1852.39</c:v>
                </c:pt>
                <c:pt idx="1113">
                  <c:v>1851.06</c:v>
                </c:pt>
                <c:pt idx="1114">
                  <c:v>1849.72</c:v>
                </c:pt>
                <c:pt idx="1115">
                  <c:v>1848.39</c:v>
                </c:pt>
                <c:pt idx="1116">
                  <c:v>1847.06</c:v>
                </c:pt>
                <c:pt idx="1117">
                  <c:v>1845.73</c:v>
                </c:pt>
                <c:pt idx="1118">
                  <c:v>1844.39</c:v>
                </c:pt>
                <c:pt idx="1119">
                  <c:v>1843.06</c:v>
                </c:pt>
                <c:pt idx="1120">
                  <c:v>1841.73</c:v>
                </c:pt>
                <c:pt idx="1121">
                  <c:v>1840.39</c:v>
                </c:pt>
                <c:pt idx="1122">
                  <c:v>1839.06</c:v>
                </c:pt>
                <c:pt idx="1123">
                  <c:v>1837.72</c:v>
                </c:pt>
                <c:pt idx="1124">
                  <c:v>1836.39</c:v>
                </c:pt>
                <c:pt idx="1125">
                  <c:v>1835.05</c:v>
                </c:pt>
                <c:pt idx="1126">
                  <c:v>1833.72</c:v>
                </c:pt>
                <c:pt idx="1127">
                  <c:v>1832.38</c:v>
                </c:pt>
                <c:pt idx="1128">
                  <c:v>1831.05</c:v>
                </c:pt>
                <c:pt idx="1129">
                  <c:v>1829.71</c:v>
                </c:pt>
                <c:pt idx="1130">
                  <c:v>1828.37</c:v>
                </c:pt>
                <c:pt idx="1131">
                  <c:v>1827.04</c:v>
                </c:pt>
                <c:pt idx="1132">
                  <c:v>1825.7</c:v>
                </c:pt>
                <c:pt idx="1133">
                  <c:v>1824.36</c:v>
                </c:pt>
                <c:pt idx="1134">
                  <c:v>1823.03</c:v>
                </c:pt>
                <c:pt idx="1135">
                  <c:v>1821.69</c:v>
                </c:pt>
                <c:pt idx="1136">
                  <c:v>1820.35</c:v>
                </c:pt>
                <c:pt idx="1137">
                  <c:v>1819.01</c:v>
                </c:pt>
                <c:pt idx="1138">
                  <c:v>1817.68</c:v>
                </c:pt>
                <c:pt idx="1139">
                  <c:v>1816.34</c:v>
                </c:pt>
                <c:pt idx="1140">
                  <c:v>1815</c:v>
                </c:pt>
                <c:pt idx="1141">
                  <c:v>1813.66</c:v>
                </c:pt>
                <c:pt idx="1142">
                  <c:v>1812.32</c:v>
                </c:pt>
                <c:pt idx="1143">
                  <c:v>1810.98</c:v>
                </c:pt>
                <c:pt idx="1144">
                  <c:v>1809.64</c:v>
                </c:pt>
                <c:pt idx="1145">
                  <c:v>1808.3</c:v>
                </c:pt>
                <c:pt idx="1146">
                  <c:v>1806.96</c:v>
                </c:pt>
                <c:pt idx="1147">
                  <c:v>1805.62</c:v>
                </c:pt>
                <c:pt idx="1148">
                  <c:v>1804.28</c:v>
                </c:pt>
                <c:pt idx="1149">
                  <c:v>1802.94</c:v>
                </c:pt>
                <c:pt idx="1150">
                  <c:v>1801.6</c:v>
                </c:pt>
                <c:pt idx="1151">
                  <c:v>1800.26</c:v>
                </c:pt>
                <c:pt idx="1152">
                  <c:v>1798.92</c:v>
                </c:pt>
                <c:pt idx="1153">
                  <c:v>1797.58</c:v>
                </c:pt>
                <c:pt idx="1154">
                  <c:v>1796.24</c:v>
                </c:pt>
                <c:pt idx="1155">
                  <c:v>1794.89</c:v>
                </c:pt>
                <c:pt idx="1156">
                  <c:v>1793.55</c:v>
                </c:pt>
                <c:pt idx="1157">
                  <c:v>1792.21</c:v>
                </c:pt>
                <c:pt idx="1158">
                  <c:v>1790.87</c:v>
                </c:pt>
                <c:pt idx="1159">
                  <c:v>1789.52</c:v>
                </c:pt>
                <c:pt idx="1160">
                  <c:v>1788.18</c:v>
                </c:pt>
                <c:pt idx="1161">
                  <c:v>1786.84</c:v>
                </c:pt>
                <c:pt idx="1162">
                  <c:v>1785.49</c:v>
                </c:pt>
                <c:pt idx="1163">
                  <c:v>1784.15</c:v>
                </c:pt>
                <c:pt idx="1164">
                  <c:v>1782.81</c:v>
                </c:pt>
                <c:pt idx="1165">
                  <c:v>1781.46</c:v>
                </c:pt>
                <c:pt idx="1166">
                  <c:v>1780.12</c:v>
                </c:pt>
                <c:pt idx="1167">
                  <c:v>1778.77</c:v>
                </c:pt>
                <c:pt idx="1168">
                  <c:v>1777.43</c:v>
                </c:pt>
                <c:pt idx="1169">
                  <c:v>1776.08</c:v>
                </c:pt>
                <c:pt idx="1170">
                  <c:v>1774.74</c:v>
                </c:pt>
                <c:pt idx="1171">
                  <c:v>1773.39</c:v>
                </c:pt>
                <c:pt idx="1172">
                  <c:v>1772.04</c:v>
                </c:pt>
                <c:pt idx="1173">
                  <c:v>1770.7</c:v>
                </c:pt>
                <c:pt idx="1174">
                  <c:v>1769.35</c:v>
                </c:pt>
                <c:pt idx="1175">
                  <c:v>1768</c:v>
                </c:pt>
                <c:pt idx="1176">
                  <c:v>1766.66</c:v>
                </c:pt>
                <c:pt idx="1177">
                  <c:v>1765.31</c:v>
                </c:pt>
                <c:pt idx="1178">
                  <c:v>1763.96</c:v>
                </c:pt>
                <c:pt idx="1179">
                  <c:v>1762.61</c:v>
                </c:pt>
                <c:pt idx="1180">
                  <c:v>1761.27</c:v>
                </c:pt>
                <c:pt idx="1181">
                  <c:v>1759.92</c:v>
                </c:pt>
                <c:pt idx="1182">
                  <c:v>1758.57</c:v>
                </c:pt>
                <c:pt idx="1183">
                  <c:v>1757.22</c:v>
                </c:pt>
                <c:pt idx="1184">
                  <c:v>1755.87</c:v>
                </c:pt>
                <c:pt idx="1185">
                  <c:v>1754.52</c:v>
                </c:pt>
                <c:pt idx="1186">
                  <c:v>1753.17</c:v>
                </c:pt>
                <c:pt idx="1187">
                  <c:v>1751.82</c:v>
                </c:pt>
                <c:pt idx="1188">
                  <c:v>1750.48</c:v>
                </c:pt>
                <c:pt idx="1189">
                  <c:v>1749.13</c:v>
                </c:pt>
                <c:pt idx="1190">
                  <c:v>1747.77</c:v>
                </c:pt>
                <c:pt idx="1191">
                  <c:v>1746.42</c:v>
                </c:pt>
                <c:pt idx="1192">
                  <c:v>1745.07</c:v>
                </c:pt>
                <c:pt idx="1193">
                  <c:v>1743.72</c:v>
                </c:pt>
                <c:pt idx="1194">
                  <c:v>1742.37</c:v>
                </c:pt>
                <c:pt idx="1195">
                  <c:v>1741.02</c:v>
                </c:pt>
                <c:pt idx="1196">
                  <c:v>1739.67</c:v>
                </c:pt>
                <c:pt idx="1197">
                  <c:v>1738.32</c:v>
                </c:pt>
                <c:pt idx="1198">
                  <c:v>1736.96</c:v>
                </c:pt>
                <c:pt idx="1199">
                  <c:v>1735.61</c:v>
                </c:pt>
                <c:pt idx="1200">
                  <c:v>1734.26</c:v>
                </c:pt>
                <c:pt idx="1201">
                  <c:v>1732.91</c:v>
                </c:pt>
                <c:pt idx="1202">
                  <c:v>1731.55</c:v>
                </c:pt>
                <c:pt idx="1203">
                  <c:v>1730.2</c:v>
                </c:pt>
                <c:pt idx="1204">
                  <c:v>1728.85</c:v>
                </c:pt>
                <c:pt idx="1205">
                  <c:v>1727.49</c:v>
                </c:pt>
                <c:pt idx="1206">
                  <c:v>1726.14</c:v>
                </c:pt>
                <c:pt idx="1207">
                  <c:v>1724.78</c:v>
                </c:pt>
                <c:pt idx="1208">
                  <c:v>1723.43</c:v>
                </c:pt>
                <c:pt idx="1209">
                  <c:v>1722.07</c:v>
                </c:pt>
                <c:pt idx="1210">
                  <c:v>1720.72</c:v>
                </c:pt>
                <c:pt idx="1211">
                  <c:v>1719.36</c:v>
                </c:pt>
                <c:pt idx="1212">
                  <c:v>1718.01</c:v>
                </c:pt>
                <c:pt idx="1213">
                  <c:v>1716.65</c:v>
                </c:pt>
                <c:pt idx="1214">
                  <c:v>1715.3</c:v>
                </c:pt>
                <c:pt idx="1215">
                  <c:v>1713.94</c:v>
                </c:pt>
                <c:pt idx="1216">
                  <c:v>1712.58</c:v>
                </c:pt>
                <c:pt idx="1217">
                  <c:v>1711.23</c:v>
                </c:pt>
                <c:pt idx="1218">
                  <c:v>1709.87</c:v>
                </c:pt>
                <c:pt idx="1219">
                  <c:v>1708.51</c:v>
                </c:pt>
                <c:pt idx="1220">
                  <c:v>1707.16</c:v>
                </c:pt>
                <c:pt idx="1221">
                  <c:v>1705.8</c:v>
                </c:pt>
                <c:pt idx="1222">
                  <c:v>1704.44</c:v>
                </c:pt>
                <c:pt idx="1223">
                  <c:v>1703.08</c:v>
                </c:pt>
                <c:pt idx="1224">
                  <c:v>1701.72</c:v>
                </c:pt>
                <c:pt idx="1225">
                  <c:v>1700.37</c:v>
                </c:pt>
                <c:pt idx="1226">
                  <c:v>1699.01</c:v>
                </c:pt>
                <c:pt idx="1227">
                  <c:v>1697.65</c:v>
                </c:pt>
                <c:pt idx="1228">
                  <c:v>1696.29</c:v>
                </c:pt>
                <c:pt idx="1229">
                  <c:v>1694.93</c:v>
                </c:pt>
                <c:pt idx="1230">
                  <c:v>1693.57</c:v>
                </c:pt>
                <c:pt idx="1231">
                  <c:v>1692.21</c:v>
                </c:pt>
                <c:pt idx="1232">
                  <c:v>1690.85</c:v>
                </c:pt>
                <c:pt idx="1233">
                  <c:v>1689.49</c:v>
                </c:pt>
                <c:pt idx="1234">
                  <c:v>1688.13</c:v>
                </c:pt>
                <c:pt idx="1235">
                  <c:v>1686.77</c:v>
                </c:pt>
                <c:pt idx="1236">
                  <c:v>1685.41</c:v>
                </c:pt>
                <c:pt idx="1237">
                  <c:v>1684.04</c:v>
                </c:pt>
                <c:pt idx="1238">
                  <c:v>1682.68</c:v>
                </c:pt>
                <c:pt idx="1239">
                  <c:v>1681.32</c:v>
                </c:pt>
                <c:pt idx="1240">
                  <c:v>1679.96</c:v>
                </c:pt>
                <c:pt idx="1241">
                  <c:v>1678.6</c:v>
                </c:pt>
                <c:pt idx="1242">
                  <c:v>1677.23</c:v>
                </c:pt>
                <c:pt idx="1243">
                  <c:v>1675.87</c:v>
                </c:pt>
                <c:pt idx="1244">
                  <c:v>1674.51</c:v>
                </c:pt>
                <c:pt idx="1245">
                  <c:v>1673.14</c:v>
                </c:pt>
                <c:pt idx="1246">
                  <c:v>1671.78</c:v>
                </c:pt>
                <c:pt idx="1247">
                  <c:v>1670.42</c:v>
                </c:pt>
                <c:pt idx="1248">
                  <c:v>1669.05</c:v>
                </c:pt>
                <c:pt idx="1249">
                  <c:v>1667.69</c:v>
                </c:pt>
                <c:pt idx="1250">
                  <c:v>1666.32</c:v>
                </c:pt>
                <c:pt idx="1251">
                  <c:v>1664.96</c:v>
                </c:pt>
                <c:pt idx="1252">
                  <c:v>1663.59</c:v>
                </c:pt>
                <c:pt idx="1253">
                  <c:v>1662.23</c:v>
                </c:pt>
                <c:pt idx="1254">
                  <c:v>1660.86</c:v>
                </c:pt>
                <c:pt idx="1255">
                  <c:v>1659.5</c:v>
                </c:pt>
                <c:pt idx="1256">
                  <c:v>1658.13</c:v>
                </c:pt>
                <c:pt idx="1257">
                  <c:v>1656.76</c:v>
                </c:pt>
                <c:pt idx="1258">
                  <c:v>1655.4</c:v>
                </c:pt>
                <c:pt idx="1259">
                  <c:v>1654.03</c:v>
                </c:pt>
                <c:pt idx="1260">
                  <c:v>1652.66</c:v>
                </c:pt>
                <c:pt idx="1261">
                  <c:v>1651.3</c:v>
                </c:pt>
                <c:pt idx="1262">
                  <c:v>1649.93</c:v>
                </c:pt>
                <c:pt idx="1263">
                  <c:v>1648.56</c:v>
                </c:pt>
                <c:pt idx="1264">
                  <c:v>1647.19</c:v>
                </c:pt>
                <c:pt idx="1265">
                  <c:v>1645.83</c:v>
                </c:pt>
                <c:pt idx="1266">
                  <c:v>1644.46</c:v>
                </c:pt>
                <c:pt idx="1267">
                  <c:v>1643.09</c:v>
                </c:pt>
                <c:pt idx="1268">
                  <c:v>1641.72</c:v>
                </c:pt>
                <c:pt idx="1269">
                  <c:v>1640.35</c:v>
                </c:pt>
                <c:pt idx="1270">
                  <c:v>1638.98</c:v>
                </c:pt>
                <c:pt idx="1271">
                  <c:v>1637.61</c:v>
                </c:pt>
                <c:pt idx="1272">
                  <c:v>1636.24</c:v>
                </c:pt>
                <c:pt idx="1273">
                  <c:v>1634.87</c:v>
                </c:pt>
                <c:pt idx="1274">
                  <c:v>1633.5</c:v>
                </c:pt>
                <c:pt idx="1275">
                  <c:v>1632.13</c:v>
                </c:pt>
                <c:pt idx="1276">
                  <c:v>1630.76</c:v>
                </c:pt>
                <c:pt idx="1277">
                  <c:v>1629.39</c:v>
                </c:pt>
                <c:pt idx="1278">
                  <c:v>1628.02</c:v>
                </c:pt>
                <c:pt idx="1279">
                  <c:v>1626.64</c:v>
                </c:pt>
                <c:pt idx="1280">
                  <c:v>1625.27</c:v>
                </c:pt>
                <c:pt idx="1281">
                  <c:v>1623.9</c:v>
                </c:pt>
                <c:pt idx="1282">
                  <c:v>1622.53</c:v>
                </c:pt>
                <c:pt idx="1283">
                  <c:v>1621.16</c:v>
                </c:pt>
                <c:pt idx="1284">
                  <c:v>1619.78</c:v>
                </c:pt>
                <c:pt idx="1285">
                  <c:v>1618.41</c:v>
                </c:pt>
                <c:pt idx="1286">
                  <c:v>1617.04</c:v>
                </c:pt>
                <c:pt idx="1287">
                  <c:v>1615.66</c:v>
                </c:pt>
                <c:pt idx="1288">
                  <c:v>1614.29</c:v>
                </c:pt>
                <c:pt idx="1289">
                  <c:v>1612.92</c:v>
                </c:pt>
                <c:pt idx="1290">
                  <c:v>1611.54</c:v>
                </c:pt>
                <c:pt idx="1291">
                  <c:v>1610.17</c:v>
                </c:pt>
                <c:pt idx="1292">
                  <c:v>1608.79</c:v>
                </c:pt>
                <c:pt idx="1293">
                  <c:v>1607.42</c:v>
                </c:pt>
                <c:pt idx="1294">
                  <c:v>1606.04</c:v>
                </c:pt>
                <c:pt idx="1295">
                  <c:v>1604.67</c:v>
                </c:pt>
                <c:pt idx="1296">
                  <c:v>1603.29</c:v>
                </c:pt>
                <c:pt idx="1297">
                  <c:v>1601.91</c:v>
                </c:pt>
                <c:pt idx="1298">
                  <c:v>1600.54</c:v>
                </c:pt>
                <c:pt idx="1299">
                  <c:v>1599.16</c:v>
                </c:pt>
                <c:pt idx="1300">
                  <c:v>1597.79</c:v>
                </c:pt>
                <c:pt idx="1301">
                  <c:v>1596.41</c:v>
                </c:pt>
                <c:pt idx="1302">
                  <c:v>1595.03</c:v>
                </c:pt>
                <c:pt idx="1303">
                  <c:v>1593.65</c:v>
                </c:pt>
                <c:pt idx="1304">
                  <c:v>1592.28</c:v>
                </c:pt>
                <c:pt idx="1305">
                  <c:v>1590.9</c:v>
                </c:pt>
                <c:pt idx="1306">
                  <c:v>1589.52</c:v>
                </c:pt>
                <c:pt idx="1307">
                  <c:v>1588.14</c:v>
                </c:pt>
                <c:pt idx="1308">
                  <c:v>1586.76</c:v>
                </c:pt>
                <c:pt idx="1309">
                  <c:v>1585.38</c:v>
                </c:pt>
                <c:pt idx="1310">
                  <c:v>1584.01</c:v>
                </c:pt>
                <c:pt idx="1311">
                  <c:v>1582.63</c:v>
                </c:pt>
                <c:pt idx="1312">
                  <c:v>1581.25</c:v>
                </c:pt>
                <c:pt idx="1313">
                  <c:v>1579.87</c:v>
                </c:pt>
                <c:pt idx="1314">
                  <c:v>1578.49</c:v>
                </c:pt>
                <c:pt idx="1315">
                  <c:v>1577.11</c:v>
                </c:pt>
                <c:pt idx="1316">
                  <c:v>1575.73</c:v>
                </c:pt>
                <c:pt idx="1317">
                  <c:v>1574.34</c:v>
                </c:pt>
                <c:pt idx="1318">
                  <c:v>1572.96</c:v>
                </c:pt>
                <c:pt idx="1319">
                  <c:v>1571.58</c:v>
                </c:pt>
                <c:pt idx="1320">
                  <c:v>1570.2</c:v>
                </c:pt>
                <c:pt idx="1321">
                  <c:v>1568.82</c:v>
                </c:pt>
                <c:pt idx="1322">
                  <c:v>1567.44</c:v>
                </c:pt>
                <c:pt idx="1323">
                  <c:v>1566.05</c:v>
                </c:pt>
                <c:pt idx="1324">
                  <c:v>1564.67</c:v>
                </c:pt>
                <c:pt idx="1325">
                  <c:v>1563.29</c:v>
                </c:pt>
                <c:pt idx="1326">
                  <c:v>1561.91</c:v>
                </c:pt>
                <c:pt idx="1327">
                  <c:v>1560.52</c:v>
                </c:pt>
                <c:pt idx="1328">
                  <c:v>1559.14</c:v>
                </c:pt>
                <c:pt idx="1329">
                  <c:v>1557.76</c:v>
                </c:pt>
                <c:pt idx="1330">
                  <c:v>1556.37</c:v>
                </c:pt>
                <c:pt idx="1331">
                  <c:v>1554.99</c:v>
                </c:pt>
                <c:pt idx="1332">
                  <c:v>1553.6</c:v>
                </c:pt>
                <c:pt idx="1333">
                  <c:v>1552.22</c:v>
                </c:pt>
                <c:pt idx="1334">
                  <c:v>1550.83</c:v>
                </c:pt>
                <c:pt idx="1335">
                  <c:v>1549.45</c:v>
                </c:pt>
                <c:pt idx="1336">
                  <c:v>1548.06</c:v>
                </c:pt>
                <c:pt idx="1337">
                  <c:v>1546.68</c:v>
                </c:pt>
                <c:pt idx="1338">
                  <c:v>1545.29</c:v>
                </c:pt>
                <c:pt idx="1339">
                  <c:v>1543.9</c:v>
                </c:pt>
                <c:pt idx="1340">
                  <c:v>1542.52</c:v>
                </c:pt>
                <c:pt idx="1341">
                  <c:v>1541.13</c:v>
                </c:pt>
                <c:pt idx="1342">
                  <c:v>1539.74</c:v>
                </c:pt>
                <c:pt idx="1343">
                  <c:v>1538.36</c:v>
                </c:pt>
                <c:pt idx="1344">
                  <c:v>1536.97</c:v>
                </c:pt>
                <c:pt idx="1345">
                  <c:v>1535.58</c:v>
                </c:pt>
                <c:pt idx="1346">
                  <c:v>1534.19</c:v>
                </c:pt>
                <c:pt idx="1347">
                  <c:v>1532.81</c:v>
                </c:pt>
                <c:pt idx="1348">
                  <c:v>1531.42</c:v>
                </c:pt>
                <c:pt idx="1349">
                  <c:v>1530.03</c:v>
                </c:pt>
                <c:pt idx="1350">
                  <c:v>1528.64</c:v>
                </c:pt>
                <c:pt idx="1351">
                  <c:v>1527.25</c:v>
                </c:pt>
                <c:pt idx="1352">
                  <c:v>1525.86</c:v>
                </c:pt>
                <c:pt idx="1353">
                  <c:v>1524.47</c:v>
                </c:pt>
                <c:pt idx="1354">
                  <c:v>1523.08</c:v>
                </c:pt>
                <c:pt idx="1355">
                  <c:v>1521.69</c:v>
                </c:pt>
                <c:pt idx="1356">
                  <c:v>1520.3</c:v>
                </c:pt>
                <c:pt idx="1357">
                  <c:v>1518.91</c:v>
                </c:pt>
                <c:pt idx="1358">
                  <c:v>1517.52</c:v>
                </c:pt>
                <c:pt idx="1359">
                  <c:v>1516.13</c:v>
                </c:pt>
                <c:pt idx="1360">
                  <c:v>1514.74</c:v>
                </c:pt>
                <c:pt idx="1361">
                  <c:v>1513.35</c:v>
                </c:pt>
                <c:pt idx="1362">
                  <c:v>1511.95</c:v>
                </c:pt>
                <c:pt idx="1363">
                  <c:v>1510.56</c:v>
                </c:pt>
                <c:pt idx="1364">
                  <c:v>1509.17</c:v>
                </c:pt>
                <c:pt idx="1365">
                  <c:v>1507.78</c:v>
                </c:pt>
                <c:pt idx="1366">
                  <c:v>1506.38</c:v>
                </c:pt>
                <c:pt idx="1367">
                  <c:v>1504.99</c:v>
                </c:pt>
                <c:pt idx="1368">
                  <c:v>1503.6</c:v>
                </c:pt>
                <c:pt idx="1369">
                  <c:v>1502.2</c:v>
                </c:pt>
                <c:pt idx="1370">
                  <c:v>1500.81</c:v>
                </c:pt>
                <c:pt idx="1371">
                  <c:v>1499.42</c:v>
                </c:pt>
                <c:pt idx="1372">
                  <c:v>1498.02</c:v>
                </c:pt>
                <c:pt idx="1373">
                  <c:v>1496.63</c:v>
                </c:pt>
                <c:pt idx="1374">
                  <c:v>1495.23</c:v>
                </c:pt>
                <c:pt idx="1375">
                  <c:v>1493.84</c:v>
                </c:pt>
                <c:pt idx="1376">
                  <c:v>1492.44</c:v>
                </c:pt>
                <c:pt idx="1377">
                  <c:v>1491.05</c:v>
                </c:pt>
                <c:pt idx="1378">
                  <c:v>1489.65</c:v>
                </c:pt>
                <c:pt idx="1379">
                  <c:v>1488.25</c:v>
                </c:pt>
                <c:pt idx="1380">
                  <c:v>1486.86</c:v>
                </c:pt>
                <c:pt idx="1381">
                  <c:v>1485.46</c:v>
                </c:pt>
                <c:pt idx="1382">
                  <c:v>1484.06</c:v>
                </c:pt>
                <c:pt idx="1383">
                  <c:v>1482.67</c:v>
                </c:pt>
                <c:pt idx="1384">
                  <c:v>1481.27</c:v>
                </c:pt>
                <c:pt idx="1385">
                  <c:v>1479.87</c:v>
                </c:pt>
                <c:pt idx="1386">
                  <c:v>1478.47</c:v>
                </c:pt>
                <c:pt idx="1387">
                  <c:v>1477.08</c:v>
                </c:pt>
                <c:pt idx="1388">
                  <c:v>1475.68</c:v>
                </c:pt>
                <c:pt idx="1389">
                  <c:v>1474.28</c:v>
                </c:pt>
                <c:pt idx="1390">
                  <c:v>1472.88</c:v>
                </c:pt>
                <c:pt idx="1391">
                  <c:v>1471.48</c:v>
                </c:pt>
                <c:pt idx="1392">
                  <c:v>1470.08</c:v>
                </c:pt>
                <c:pt idx="1393">
                  <c:v>1468.68</c:v>
                </c:pt>
                <c:pt idx="1394">
                  <c:v>1467.28</c:v>
                </c:pt>
                <c:pt idx="1395">
                  <c:v>1465.88</c:v>
                </c:pt>
                <c:pt idx="1396">
                  <c:v>1464.48</c:v>
                </c:pt>
                <c:pt idx="1397">
                  <c:v>1463.08</c:v>
                </c:pt>
                <c:pt idx="1398">
                  <c:v>1461.68</c:v>
                </c:pt>
                <c:pt idx="1399">
                  <c:v>1460.28</c:v>
                </c:pt>
                <c:pt idx="1400">
                  <c:v>1458.88</c:v>
                </c:pt>
                <c:pt idx="1401">
                  <c:v>1457.48</c:v>
                </c:pt>
                <c:pt idx="1402">
                  <c:v>1456.08</c:v>
                </c:pt>
                <c:pt idx="1403">
                  <c:v>1454.67</c:v>
                </c:pt>
                <c:pt idx="1404">
                  <c:v>1453.27</c:v>
                </c:pt>
                <c:pt idx="1405">
                  <c:v>1451.87</c:v>
                </c:pt>
                <c:pt idx="1406">
                  <c:v>1450.47</c:v>
                </c:pt>
                <c:pt idx="1407">
                  <c:v>1449.06</c:v>
                </c:pt>
                <c:pt idx="1408">
                  <c:v>1447.66</c:v>
                </c:pt>
                <c:pt idx="1409">
                  <c:v>1446.26</c:v>
                </c:pt>
                <c:pt idx="1410">
                  <c:v>1444.85</c:v>
                </c:pt>
                <c:pt idx="1411">
                  <c:v>1443.45</c:v>
                </c:pt>
                <c:pt idx="1412">
                  <c:v>1442.04</c:v>
                </c:pt>
                <c:pt idx="1413">
                  <c:v>1440.64</c:v>
                </c:pt>
                <c:pt idx="1414">
                  <c:v>1439.23</c:v>
                </c:pt>
                <c:pt idx="1415">
                  <c:v>1437.83</c:v>
                </c:pt>
                <c:pt idx="1416">
                  <c:v>1436.42</c:v>
                </c:pt>
                <c:pt idx="1417">
                  <c:v>1435.02</c:v>
                </c:pt>
                <c:pt idx="1418">
                  <c:v>1433.61</c:v>
                </c:pt>
                <c:pt idx="1419">
                  <c:v>1432.21</c:v>
                </c:pt>
                <c:pt idx="1420">
                  <c:v>1430.8</c:v>
                </c:pt>
                <c:pt idx="1421">
                  <c:v>1429.39</c:v>
                </c:pt>
                <c:pt idx="1422">
                  <c:v>1427.99</c:v>
                </c:pt>
                <c:pt idx="1423">
                  <c:v>1426.58</c:v>
                </c:pt>
                <c:pt idx="1424">
                  <c:v>1425.17</c:v>
                </c:pt>
                <c:pt idx="1425">
                  <c:v>1423.76</c:v>
                </c:pt>
                <c:pt idx="1426">
                  <c:v>1422.36</c:v>
                </c:pt>
                <c:pt idx="1427">
                  <c:v>1420.95</c:v>
                </c:pt>
                <c:pt idx="1428">
                  <c:v>1419.54</c:v>
                </c:pt>
                <c:pt idx="1429">
                  <c:v>1418.13</c:v>
                </c:pt>
                <c:pt idx="1430">
                  <c:v>1416.72</c:v>
                </c:pt>
                <c:pt idx="1431">
                  <c:v>1415.31</c:v>
                </c:pt>
                <c:pt idx="1432">
                  <c:v>1413.9</c:v>
                </c:pt>
                <c:pt idx="1433">
                  <c:v>1412.5</c:v>
                </c:pt>
                <c:pt idx="1434">
                  <c:v>1411.09</c:v>
                </c:pt>
                <c:pt idx="1435">
                  <c:v>1409.68</c:v>
                </c:pt>
                <c:pt idx="1436">
                  <c:v>1408.26</c:v>
                </c:pt>
                <c:pt idx="1437">
                  <c:v>1406.85</c:v>
                </c:pt>
                <c:pt idx="1438">
                  <c:v>1405.44</c:v>
                </c:pt>
                <c:pt idx="1439">
                  <c:v>1404.03</c:v>
                </c:pt>
                <c:pt idx="1440">
                  <c:v>1402.62</c:v>
                </c:pt>
                <c:pt idx="1441">
                  <c:v>1401.21</c:v>
                </c:pt>
                <c:pt idx="1442">
                  <c:v>1399.8</c:v>
                </c:pt>
                <c:pt idx="1443">
                  <c:v>1398.39</c:v>
                </c:pt>
                <c:pt idx="1444">
                  <c:v>1396.97</c:v>
                </c:pt>
                <c:pt idx="1445">
                  <c:v>1395.56</c:v>
                </c:pt>
                <c:pt idx="1446">
                  <c:v>1394.15</c:v>
                </c:pt>
                <c:pt idx="1447">
                  <c:v>1392.73</c:v>
                </c:pt>
                <c:pt idx="1448">
                  <c:v>1391.32</c:v>
                </c:pt>
                <c:pt idx="1449">
                  <c:v>1389.91</c:v>
                </c:pt>
                <c:pt idx="1450">
                  <c:v>1388.49</c:v>
                </c:pt>
                <c:pt idx="1451">
                  <c:v>1387.08</c:v>
                </c:pt>
                <c:pt idx="1452">
                  <c:v>1385.67</c:v>
                </c:pt>
                <c:pt idx="1453">
                  <c:v>1384.25</c:v>
                </c:pt>
                <c:pt idx="1454">
                  <c:v>1382.84</c:v>
                </c:pt>
                <c:pt idx="1455">
                  <c:v>1381.42</c:v>
                </c:pt>
                <c:pt idx="1456">
                  <c:v>1380.01</c:v>
                </c:pt>
                <c:pt idx="1457">
                  <c:v>1378.59</c:v>
                </c:pt>
                <c:pt idx="1458">
                  <c:v>1377.17</c:v>
                </c:pt>
                <c:pt idx="1459">
                  <c:v>1375.76</c:v>
                </c:pt>
                <c:pt idx="1460">
                  <c:v>1374.34</c:v>
                </c:pt>
                <c:pt idx="1461">
                  <c:v>1372.92</c:v>
                </c:pt>
                <c:pt idx="1462">
                  <c:v>1371.51</c:v>
                </c:pt>
                <c:pt idx="1463">
                  <c:v>1370.09</c:v>
                </c:pt>
                <c:pt idx="1464">
                  <c:v>1368.67</c:v>
                </c:pt>
                <c:pt idx="1465">
                  <c:v>1367.26</c:v>
                </c:pt>
                <c:pt idx="1466">
                  <c:v>1365.84</c:v>
                </c:pt>
                <c:pt idx="1467">
                  <c:v>1364.42</c:v>
                </c:pt>
                <c:pt idx="1468">
                  <c:v>1363</c:v>
                </c:pt>
                <c:pt idx="1469">
                  <c:v>1361.58</c:v>
                </c:pt>
                <c:pt idx="1470">
                  <c:v>1360.16</c:v>
                </c:pt>
                <c:pt idx="1471">
                  <c:v>1358.74</c:v>
                </c:pt>
                <c:pt idx="1472">
                  <c:v>1357.32</c:v>
                </c:pt>
                <c:pt idx="1473">
                  <c:v>1355.91</c:v>
                </c:pt>
                <c:pt idx="1474">
                  <c:v>1354.49</c:v>
                </c:pt>
                <c:pt idx="1475">
                  <c:v>1353.07</c:v>
                </c:pt>
                <c:pt idx="1476">
                  <c:v>1351.64</c:v>
                </c:pt>
                <c:pt idx="1477">
                  <c:v>1350.22</c:v>
                </c:pt>
                <c:pt idx="1478">
                  <c:v>1348.8</c:v>
                </c:pt>
                <c:pt idx="1479">
                  <c:v>1347.38</c:v>
                </c:pt>
                <c:pt idx="1480">
                  <c:v>1345.96</c:v>
                </c:pt>
                <c:pt idx="1481">
                  <c:v>1344.54</c:v>
                </c:pt>
                <c:pt idx="1482">
                  <c:v>1343.12</c:v>
                </c:pt>
                <c:pt idx="1483">
                  <c:v>1341.69</c:v>
                </c:pt>
                <c:pt idx="1484">
                  <c:v>1340.27</c:v>
                </c:pt>
                <c:pt idx="1485">
                  <c:v>1338.85</c:v>
                </c:pt>
                <c:pt idx="1486">
                  <c:v>1337.43</c:v>
                </c:pt>
                <c:pt idx="1487">
                  <c:v>1336</c:v>
                </c:pt>
                <c:pt idx="1488">
                  <c:v>1334.58</c:v>
                </c:pt>
                <c:pt idx="1489">
                  <c:v>1333.16</c:v>
                </c:pt>
                <c:pt idx="1490">
                  <c:v>1331.73</c:v>
                </c:pt>
                <c:pt idx="1491">
                  <c:v>1330.31</c:v>
                </c:pt>
                <c:pt idx="1492">
                  <c:v>1328.88</c:v>
                </c:pt>
                <c:pt idx="1493">
                  <c:v>1327.46</c:v>
                </c:pt>
                <c:pt idx="1494">
                  <c:v>1326.03</c:v>
                </c:pt>
                <c:pt idx="1495">
                  <c:v>1324.61</c:v>
                </c:pt>
                <c:pt idx="1496">
                  <c:v>1323.18</c:v>
                </c:pt>
                <c:pt idx="1497">
                  <c:v>1321.76</c:v>
                </c:pt>
                <c:pt idx="1498">
                  <c:v>1320.33</c:v>
                </c:pt>
                <c:pt idx="1499">
                  <c:v>1318.9</c:v>
                </c:pt>
                <c:pt idx="1500">
                  <c:v>1317.48</c:v>
                </c:pt>
                <c:pt idx="1501">
                  <c:v>1316.05</c:v>
                </c:pt>
                <c:pt idx="1502">
                  <c:v>1314.62</c:v>
                </c:pt>
                <c:pt idx="1503">
                  <c:v>1313.2</c:v>
                </c:pt>
                <c:pt idx="1504">
                  <c:v>1311.77</c:v>
                </c:pt>
                <c:pt idx="1505">
                  <c:v>1310.3399999999999</c:v>
                </c:pt>
                <c:pt idx="1506">
                  <c:v>1308.9100000000001</c:v>
                </c:pt>
                <c:pt idx="1507">
                  <c:v>1307.48</c:v>
                </c:pt>
                <c:pt idx="1508">
                  <c:v>1306.06</c:v>
                </c:pt>
                <c:pt idx="1509">
                  <c:v>1304.6300000000001</c:v>
                </c:pt>
                <c:pt idx="1510">
                  <c:v>1303.2</c:v>
                </c:pt>
                <c:pt idx="1511">
                  <c:v>1301.77</c:v>
                </c:pt>
                <c:pt idx="1512">
                  <c:v>1300.3399999999999</c:v>
                </c:pt>
                <c:pt idx="1513">
                  <c:v>1298.9100000000001</c:v>
                </c:pt>
                <c:pt idx="1514">
                  <c:v>1297.48</c:v>
                </c:pt>
                <c:pt idx="1515">
                  <c:v>1296.05</c:v>
                </c:pt>
                <c:pt idx="1516">
                  <c:v>1294.6199999999999</c:v>
                </c:pt>
                <c:pt idx="1517">
                  <c:v>1293.19</c:v>
                </c:pt>
                <c:pt idx="1518">
                  <c:v>1291.76</c:v>
                </c:pt>
                <c:pt idx="1519">
                  <c:v>1290.32</c:v>
                </c:pt>
                <c:pt idx="1520">
                  <c:v>1288.8900000000001</c:v>
                </c:pt>
                <c:pt idx="1521">
                  <c:v>1287.46</c:v>
                </c:pt>
                <c:pt idx="1522">
                  <c:v>1286.03</c:v>
                </c:pt>
                <c:pt idx="1523">
                  <c:v>1284.5999999999999</c:v>
                </c:pt>
                <c:pt idx="1524">
                  <c:v>1283.1600000000001</c:v>
                </c:pt>
                <c:pt idx="1525">
                  <c:v>1281.73</c:v>
                </c:pt>
                <c:pt idx="1526">
                  <c:v>1280.3</c:v>
                </c:pt>
                <c:pt idx="1527">
                  <c:v>1278.8599999999999</c:v>
                </c:pt>
                <c:pt idx="1528">
                  <c:v>1277.43</c:v>
                </c:pt>
                <c:pt idx="1529">
                  <c:v>1276</c:v>
                </c:pt>
                <c:pt idx="1530">
                  <c:v>1274.56</c:v>
                </c:pt>
                <c:pt idx="1531">
                  <c:v>1273.1300000000001</c:v>
                </c:pt>
                <c:pt idx="1532">
                  <c:v>1271.69</c:v>
                </c:pt>
                <c:pt idx="1533">
                  <c:v>1270.26</c:v>
                </c:pt>
                <c:pt idx="1534">
                  <c:v>1268.82</c:v>
                </c:pt>
                <c:pt idx="1535">
                  <c:v>1267.3900000000001</c:v>
                </c:pt>
                <c:pt idx="1536">
                  <c:v>1265.95</c:v>
                </c:pt>
                <c:pt idx="1537">
                  <c:v>1264.51</c:v>
                </c:pt>
                <c:pt idx="1538">
                  <c:v>1263.08</c:v>
                </c:pt>
                <c:pt idx="1539">
                  <c:v>1261.6400000000001</c:v>
                </c:pt>
                <c:pt idx="1540">
                  <c:v>1260.2</c:v>
                </c:pt>
                <c:pt idx="1541">
                  <c:v>1258.77</c:v>
                </c:pt>
                <c:pt idx="1542">
                  <c:v>1257.33</c:v>
                </c:pt>
                <c:pt idx="1543">
                  <c:v>1255.8900000000001</c:v>
                </c:pt>
                <c:pt idx="1544">
                  <c:v>1254.45</c:v>
                </c:pt>
                <c:pt idx="1545">
                  <c:v>1253.02</c:v>
                </c:pt>
                <c:pt idx="1546">
                  <c:v>1251.58</c:v>
                </c:pt>
                <c:pt idx="1547">
                  <c:v>1250.1400000000001</c:v>
                </c:pt>
                <c:pt idx="1548">
                  <c:v>1248.7</c:v>
                </c:pt>
                <c:pt idx="1549">
                  <c:v>1247.26</c:v>
                </c:pt>
                <c:pt idx="1550">
                  <c:v>1245.82</c:v>
                </c:pt>
                <c:pt idx="1551">
                  <c:v>1244.3800000000001</c:v>
                </c:pt>
                <c:pt idx="1552">
                  <c:v>1242.94</c:v>
                </c:pt>
                <c:pt idx="1553">
                  <c:v>1241.5</c:v>
                </c:pt>
                <c:pt idx="1554">
                  <c:v>1240.06</c:v>
                </c:pt>
                <c:pt idx="1555">
                  <c:v>1238.6199999999999</c:v>
                </c:pt>
                <c:pt idx="1556">
                  <c:v>1237.18</c:v>
                </c:pt>
                <c:pt idx="1557">
                  <c:v>1235.74</c:v>
                </c:pt>
                <c:pt idx="1558">
                  <c:v>1234.3</c:v>
                </c:pt>
                <c:pt idx="1559">
                  <c:v>1232.8599999999999</c:v>
                </c:pt>
                <c:pt idx="1560">
                  <c:v>1231.4100000000001</c:v>
                </c:pt>
                <c:pt idx="1561">
                  <c:v>1229.97</c:v>
                </c:pt>
                <c:pt idx="1562">
                  <c:v>1228.53</c:v>
                </c:pt>
                <c:pt idx="1563">
                  <c:v>1227.0899999999999</c:v>
                </c:pt>
                <c:pt idx="1564">
                  <c:v>1225.6400000000001</c:v>
                </c:pt>
                <c:pt idx="1565">
                  <c:v>1224.2</c:v>
                </c:pt>
                <c:pt idx="1566">
                  <c:v>1222.76</c:v>
                </c:pt>
                <c:pt idx="1567">
                  <c:v>1221.31</c:v>
                </c:pt>
                <c:pt idx="1568">
                  <c:v>1219.8699999999999</c:v>
                </c:pt>
                <c:pt idx="1569">
                  <c:v>1218.42</c:v>
                </c:pt>
                <c:pt idx="1570">
                  <c:v>1216.98</c:v>
                </c:pt>
                <c:pt idx="1571">
                  <c:v>1215.53</c:v>
                </c:pt>
                <c:pt idx="1572">
                  <c:v>1214.0899999999999</c:v>
                </c:pt>
                <c:pt idx="1573">
                  <c:v>1212.6400000000001</c:v>
                </c:pt>
                <c:pt idx="1574">
                  <c:v>1211.2</c:v>
                </c:pt>
                <c:pt idx="1575">
                  <c:v>1209.75</c:v>
                </c:pt>
                <c:pt idx="1576">
                  <c:v>1208.31</c:v>
                </c:pt>
                <c:pt idx="1577">
                  <c:v>1206.8599999999999</c:v>
                </c:pt>
                <c:pt idx="1578">
                  <c:v>1205.4100000000001</c:v>
                </c:pt>
                <c:pt idx="1579">
                  <c:v>1203.97</c:v>
                </c:pt>
                <c:pt idx="1580">
                  <c:v>1202.52</c:v>
                </c:pt>
                <c:pt idx="1581">
                  <c:v>1201.07</c:v>
                </c:pt>
                <c:pt idx="1582">
                  <c:v>1199.6199999999999</c:v>
                </c:pt>
                <c:pt idx="1583">
                  <c:v>1198.18</c:v>
                </c:pt>
                <c:pt idx="1584">
                  <c:v>1196.73</c:v>
                </c:pt>
                <c:pt idx="1585">
                  <c:v>1195.28</c:v>
                </c:pt>
                <c:pt idx="1586">
                  <c:v>1193.83</c:v>
                </c:pt>
                <c:pt idx="1587">
                  <c:v>1192.3800000000001</c:v>
                </c:pt>
                <c:pt idx="1588">
                  <c:v>1190.93</c:v>
                </c:pt>
                <c:pt idx="1589">
                  <c:v>1189.48</c:v>
                </c:pt>
                <c:pt idx="1590">
                  <c:v>1188.03</c:v>
                </c:pt>
                <c:pt idx="1591">
                  <c:v>1186.58</c:v>
                </c:pt>
                <c:pt idx="1592">
                  <c:v>1185.1300000000001</c:v>
                </c:pt>
                <c:pt idx="1593">
                  <c:v>1183.68</c:v>
                </c:pt>
                <c:pt idx="1594">
                  <c:v>1182.23</c:v>
                </c:pt>
                <c:pt idx="1595">
                  <c:v>1180.78</c:v>
                </c:pt>
                <c:pt idx="1596">
                  <c:v>1179.33</c:v>
                </c:pt>
                <c:pt idx="1597">
                  <c:v>1177.8800000000001</c:v>
                </c:pt>
                <c:pt idx="1598">
                  <c:v>1176.42</c:v>
                </c:pt>
                <c:pt idx="1599">
                  <c:v>1174.97</c:v>
                </c:pt>
                <c:pt idx="1600">
                  <c:v>1173.52</c:v>
                </c:pt>
                <c:pt idx="1601">
                  <c:v>1172.07</c:v>
                </c:pt>
                <c:pt idx="1602">
                  <c:v>1170.6099999999999</c:v>
                </c:pt>
                <c:pt idx="1603">
                  <c:v>1169.1600000000001</c:v>
                </c:pt>
                <c:pt idx="1604">
                  <c:v>1167.71</c:v>
                </c:pt>
                <c:pt idx="1605">
                  <c:v>1166.25</c:v>
                </c:pt>
                <c:pt idx="1606">
                  <c:v>1164.8</c:v>
                </c:pt>
                <c:pt idx="1607">
                  <c:v>1163.3399999999999</c:v>
                </c:pt>
                <c:pt idx="1608">
                  <c:v>1161.8900000000001</c:v>
                </c:pt>
                <c:pt idx="1609">
                  <c:v>1160.44</c:v>
                </c:pt>
                <c:pt idx="1610">
                  <c:v>1158.98</c:v>
                </c:pt>
                <c:pt idx="1611">
                  <c:v>1157.52</c:v>
                </c:pt>
                <c:pt idx="1612">
                  <c:v>1156.07</c:v>
                </c:pt>
                <c:pt idx="1613">
                  <c:v>1154.6099999999999</c:v>
                </c:pt>
                <c:pt idx="1614">
                  <c:v>1153.1600000000001</c:v>
                </c:pt>
                <c:pt idx="1615">
                  <c:v>1151.7</c:v>
                </c:pt>
                <c:pt idx="1616">
                  <c:v>1150.24</c:v>
                </c:pt>
                <c:pt idx="1617">
                  <c:v>1148.79</c:v>
                </c:pt>
                <c:pt idx="1618">
                  <c:v>1147.33</c:v>
                </c:pt>
                <c:pt idx="1619">
                  <c:v>1145.8699999999999</c:v>
                </c:pt>
                <c:pt idx="1620">
                  <c:v>1144.4100000000001</c:v>
                </c:pt>
                <c:pt idx="1621">
                  <c:v>1142.96</c:v>
                </c:pt>
                <c:pt idx="1622">
                  <c:v>1141.5</c:v>
                </c:pt>
                <c:pt idx="1623">
                  <c:v>1140.04</c:v>
                </c:pt>
                <c:pt idx="1624">
                  <c:v>1138.58</c:v>
                </c:pt>
                <c:pt idx="1625">
                  <c:v>1137.1199999999999</c:v>
                </c:pt>
                <c:pt idx="1626">
                  <c:v>1135.6600000000001</c:v>
                </c:pt>
                <c:pt idx="1627">
                  <c:v>1134.2</c:v>
                </c:pt>
                <c:pt idx="1628">
                  <c:v>1132.74</c:v>
                </c:pt>
                <c:pt idx="1629">
                  <c:v>1131.28</c:v>
                </c:pt>
                <c:pt idx="1630">
                  <c:v>1129.82</c:v>
                </c:pt>
                <c:pt idx="1631">
                  <c:v>1128.3599999999999</c:v>
                </c:pt>
                <c:pt idx="1632">
                  <c:v>1126.9000000000001</c:v>
                </c:pt>
                <c:pt idx="1633">
                  <c:v>1125.44</c:v>
                </c:pt>
                <c:pt idx="1634">
                  <c:v>1123.98</c:v>
                </c:pt>
                <c:pt idx="1635">
                  <c:v>1122.52</c:v>
                </c:pt>
                <c:pt idx="1636">
                  <c:v>1121.06</c:v>
                </c:pt>
                <c:pt idx="1637">
                  <c:v>1119.5899999999999</c:v>
                </c:pt>
                <c:pt idx="1638">
                  <c:v>1118.1300000000001</c:v>
                </c:pt>
                <c:pt idx="1639">
                  <c:v>1116.67</c:v>
                </c:pt>
                <c:pt idx="1640">
                  <c:v>1115.2</c:v>
                </c:pt>
                <c:pt idx="1641">
                  <c:v>1113.74</c:v>
                </c:pt>
                <c:pt idx="1642">
                  <c:v>1112.28</c:v>
                </c:pt>
                <c:pt idx="1643">
                  <c:v>1110.81</c:v>
                </c:pt>
                <c:pt idx="1644">
                  <c:v>1109.3499999999999</c:v>
                </c:pt>
                <c:pt idx="1645">
                  <c:v>1107.8900000000001</c:v>
                </c:pt>
                <c:pt idx="1646">
                  <c:v>1106.42</c:v>
                </c:pt>
                <c:pt idx="1647">
                  <c:v>1104.96</c:v>
                </c:pt>
                <c:pt idx="1648">
                  <c:v>1103.49</c:v>
                </c:pt>
                <c:pt idx="1649">
                  <c:v>1102.03</c:v>
                </c:pt>
                <c:pt idx="1650">
                  <c:v>1100.56</c:v>
                </c:pt>
                <c:pt idx="1651">
                  <c:v>1099.0899999999999</c:v>
                </c:pt>
                <c:pt idx="1652">
                  <c:v>1097.6300000000001</c:v>
                </c:pt>
                <c:pt idx="1653">
                  <c:v>1096.1600000000001</c:v>
                </c:pt>
                <c:pt idx="1654">
                  <c:v>1094.7</c:v>
                </c:pt>
                <c:pt idx="1655">
                  <c:v>1093.23</c:v>
                </c:pt>
                <c:pt idx="1656">
                  <c:v>1091.76</c:v>
                </c:pt>
                <c:pt idx="1657">
                  <c:v>1090.29</c:v>
                </c:pt>
                <c:pt idx="1658">
                  <c:v>1088.83</c:v>
                </c:pt>
                <c:pt idx="1659">
                  <c:v>1087.3599999999999</c:v>
                </c:pt>
                <c:pt idx="1660">
                  <c:v>1085.8900000000001</c:v>
                </c:pt>
                <c:pt idx="1661">
                  <c:v>1084.42</c:v>
                </c:pt>
                <c:pt idx="1662">
                  <c:v>1082.95</c:v>
                </c:pt>
                <c:pt idx="1663">
                  <c:v>1081.48</c:v>
                </c:pt>
                <c:pt idx="1664">
                  <c:v>1080.01</c:v>
                </c:pt>
                <c:pt idx="1665">
                  <c:v>1078.54</c:v>
                </c:pt>
                <c:pt idx="1666">
                  <c:v>1077.07</c:v>
                </c:pt>
                <c:pt idx="1667">
                  <c:v>1075.5999999999999</c:v>
                </c:pt>
                <c:pt idx="1668">
                  <c:v>1074.1300000000001</c:v>
                </c:pt>
                <c:pt idx="1669">
                  <c:v>1072.6600000000001</c:v>
                </c:pt>
                <c:pt idx="1670">
                  <c:v>1071.19</c:v>
                </c:pt>
                <c:pt idx="1671">
                  <c:v>1069.72</c:v>
                </c:pt>
                <c:pt idx="1672">
                  <c:v>1068.25</c:v>
                </c:pt>
                <c:pt idx="1673">
                  <c:v>1066.78</c:v>
                </c:pt>
                <c:pt idx="1674">
                  <c:v>1065.3</c:v>
                </c:pt>
                <c:pt idx="1675">
                  <c:v>1063.83</c:v>
                </c:pt>
                <c:pt idx="1676">
                  <c:v>1062.3599999999999</c:v>
                </c:pt>
                <c:pt idx="1677">
                  <c:v>1060.8900000000001</c:v>
                </c:pt>
                <c:pt idx="1678">
                  <c:v>1059.4100000000001</c:v>
                </c:pt>
                <c:pt idx="1679">
                  <c:v>1057.94</c:v>
                </c:pt>
                <c:pt idx="1680">
                  <c:v>1056.47</c:v>
                </c:pt>
                <c:pt idx="1681">
                  <c:v>1054.99</c:v>
                </c:pt>
                <c:pt idx="1682">
                  <c:v>1053.52</c:v>
                </c:pt>
                <c:pt idx="1683">
                  <c:v>1052.04</c:v>
                </c:pt>
                <c:pt idx="1684">
                  <c:v>1050.57</c:v>
                </c:pt>
                <c:pt idx="1685">
                  <c:v>1049.0899999999999</c:v>
                </c:pt>
                <c:pt idx="1686">
                  <c:v>1047.6199999999999</c:v>
                </c:pt>
                <c:pt idx="1687">
                  <c:v>1046.1400000000001</c:v>
                </c:pt>
                <c:pt idx="1688">
                  <c:v>1044.67</c:v>
                </c:pt>
                <c:pt idx="1689">
                  <c:v>1043.19</c:v>
                </c:pt>
                <c:pt idx="1690">
                  <c:v>1041.72</c:v>
                </c:pt>
                <c:pt idx="1691">
                  <c:v>1040.24</c:v>
                </c:pt>
                <c:pt idx="1692">
                  <c:v>1038.76</c:v>
                </c:pt>
                <c:pt idx="1693">
                  <c:v>1037.29</c:v>
                </c:pt>
                <c:pt idx="1694">
                  <c:v>1035.81</c:v>
                </c:pt>
                <c:pt idx="1695">
                  <c:v>1034.33</c:v>
                </c:pt>
                <c:pt idx="1696">
                  <c:v>1032.8499999999999</c:v>
                </c:pt>
                <c:pt idx="1697">
                  <c:v>1031.3699999999999</c:v>
                </c:pt>
                <c:pt idx="1698">
                  <c:v>1029.9000000000001</c:v>
                </c:pt>
                <c:pt idx="1699">
                  <c:v>1028.42</c:v>
                </c:pt>
                <c:pt idx="1700">
                  <c:v>1026.94</c:v>
                </c:pt>
                <c:pt idx="1701">
                  <c:v>1025.46</c:v>
                </c:pt>
                <c:pt idx="1702">
                  <c:v>1023.98</c:v>
                </c:pt>
                <c:pt idx="1703">
                  <c:v>1022.5</c:v>
                </c:pt>
                <c:pt idx="1704">
                  <c:v>1021.02</c:v>
                </c:pt>
                <c:pt idx="1705">
                  <c:v>1019.54</c:v>
                </c:pt>
                <c:pt idx="1706">
                  <c:v>1018.06</c:v>
                </c:pt>
                <c:pt idx="1707">
                  <c:v>1016.58</c:v>
                </c:pt>
                <c:pt idx="1708">
                  <c:v>1015.1</c:v>
                </c:pt>
                <c:pt idx="1709">
                  <c:v>1013.61</c:v>
                </c:pt>
                <c:pt idx="1710">
                  <c:v>1012.13</c:v>
                </c:pt>
                <c:pt idx="1711">
                  <c:v>1010.65</c:v>
                </c:pt>
                <c:pt idx="1712">
                  <c:v>1009.17</c:v>
                </c:pt>
                <c:pt idx="1713">
                  <c:v>1007.69</c:v>
                </c:pt>
                <c:pt idx="1714">
                  <c:v>1006.2</c:v>
                </c:pt>
                <c:pt idx="1715">
                  <c:v>1004.72</c:v>
                </c:pt>
                <c:pt idx="1716">
                  <c:v>1003.24</c:v>
                </c:pt>
                <c:pt idx="1717">
                  <c:v>1001.75</c:v>
                </c:pt>
                <c:pt idx="1718">
                  <c:v>1000.27</c:v>
                </c:pt>
                <c:pt idx="1719">
                  <c:v>998.78499999999997</c:v>
                </c:pt>
                <c:pt idx="1720">
                  <c:v>997.30100000000004</c:v>
                </c:pt>
                <c:pt idx="1721">
                  <c:v>995.81600000000003</c:v>
                </c:pt>
                <c:pt idx="1722">
                  <c:v>994.33100000000002</c:v>
                </c:pt>
                <c:pt idx="1723">
                  <c:v>992.846</c:v>
                </c:pt>
                <c:pt idx="1724">
                  <c:v>991.36099999999999</c:v>
                </c:pt>
                <c:pt idx="1725">
                  <c:v>989.875</c:v>
                </c:pt>
                <c:pt idx="1726">
                  <c:v>988.38900000000001</c:v>
                </c:pt>
                <c:pt idx="1727">
                  <c:v>986.90300000000002</c:v>
                </c:pt>
                <c:pt idx="1728">
                  <c:v>985.41600000000005</c:v>
                </c:pt>
                <c:pt idx="1729">
                  <c:v>983.92899999999997</c:v>
                </c:pt>
                <c:pt idx="1730">
                  <c:v>982.44200000000001</c:v>
                </c:pt>
                <c:pt idx="1731">
                  <c:v>980.95500000000004</c:v>
                </c:pt>
                <c:pt idx="1732">
                  <c:v>979.46699999999998</c:v>
                </c:pt>
                <c:pt idx="1733">
                  <c:v>977.97900000000004</c:v>
                </c:pt>
                <c:pt idx="1734">
                  <c:v>976.49099999999999</c:v>
                </c:pt>
                <c:pt idx="1735">
                  <c:v>975.00199999999995</c:v>
                </c:pt>
                <c:pt idx="1736">
                  <c:v>973.51400000000001</c:v>
                </c:pt>
                <c:pt idx="1737">
                  <c:v>972.02499999999998</c:v>
                </c:pt>
                <c:pt idx="1738">
                  <c:v>970.53499999999997</c:v>
                </c:pt>
                <c:pt idx="1739">
                  <c:v>969.04600000000005</c:v>
                </c:pt>
                <c:pt idx="1740">
                  <c:v>967.55600000000004</c:v>
                </c:pt>
                <c:pt idx="1741">
                  <c:v>966.06600000000003</c:v>
                </c:pt>
                <c:pt idx="1742">
                  <c:v>964.57600000000002</c:v>
                </c:pt>
                <c:pt idx="1743">
                  <c:v>963.08500000000004</c:v>
                </c:pt>
                <c:pt idx="1744">
                  <c:v>961.59400000000005</c:v>
                </c:pt>
                <c:pt idx="1745">
                  <c:v>960.10299999999995</c:v>
                </c:pt>
                <c:pt idx="1746">
                  <c:v>958.61099999999999</c:v>
                </c:pt>
                <c:pt idx="1747">
                  <c:v>957.12</c:v>
                </c:pt>
                <c:pt idx="1748">
                  <c:v>955.62800000000004</c:v>
                </c:pt>
                <c:pt idx="1749">
                  <c:v>954.13499999999999</c:v>
                </c:pt>
                <c:pt idx="1750">
                  <c:v>952.64300000000003</c:v>
                </c:pt>
                <c:pt idx="1751">
                  <c:v>951.15</c:v>
                </c:pt>
                <c:pt idx="1752">
                  <c:v>949.65700000000004</c:v>
                </c:pt>
                <c:pt idx="1753">
                  <c:v>948.16399999999999</c:v>
                </c:pt>
                <c:pt idx="1754">
                  <c:v>946.67</c:v>
                </c:pt>
                <c:pt idx="1755">
                  <c:v>945.17600000000004</c:v>
                </c:pt>
                <c:pt idx="1756">
                  <c:v>943.68200000000002</c:v>
                </c:pt>
                <c:pt idx="1757">
                  <c:v>942.18700000000001</c:v>
                </c:pt>
                <c:pt idx="1758">
                  <c:v>940.69299999999998</c:v>
                </c:pt>
                <c:pt idx="1759">
                  <c:v>939.19799999999998</c:v>
                </c:pt>
                <c:pt idx="1760">
                  <c:v>937.702</c:v>
                </c:pt>
                <c:pt idx="1761">
                  <c:v>936.20699999999999</c:v>
                </c:pt>
                <c:pt idx="1762">
                  <c:v>934.71100000000001</c:v>
                </c:pt>
                <c:pt idx="1763">
                  <c:v>933.21500000000003</c:v>
                </c:pt>
                <c:pt idx="1764">
                  <c:v>931.71799999999996</c:v>
                </c:pt>
                <c:pt idx="1765">
                  <c:v>930.22199999999998</c:v>
                </c:pt>
                <c:pt idx="1766">
                  <c:v>928.72500000000002</c:v>
                </c:pt>
                <c:pt idx="1767">
                  <c:v>927.22799999999995</c:v>
                </c:pt>
                <c:pt idx="1768">
                  <c:v>925.73</c:v>
                </c:pt>
                <c:pt idx="1769">
                  <c:v>924.23299999999995</c:v>
                </c:pt>
                <c:pt idx="1770">
                  <c:v>922.73500000000001</c:v>
                </c:pt>
                <c:pt idx="1771">
                  <c:v>921.23599999999999</c:v>
                </c:pt>
                <c:pt idx="1772">
                  <c:v>919.73800000000006</c:v>
                </c:pt>
                <c:pt idx="1773">
                  <c:v>918.23900000000003</c:v>
                </c:pt>
                <c:pt idx="1774">
                  <c:v>916.74</c:v>
                </c:pt>
                <c:pt idx="1775">
                  <c:v>915.24</c:v>
                </c:pt>
                <c:pt idx="1776">
                  <c:v>913.74099999999999</c:v>
                </c:pt>
                <c:pt idx="1777">
                  <c:v>912.24099999999999</c:v>
                </c:pt>
                <c:pt idx="1778">
                  <c:v>910.74099999999999</c:v>
                </c:pt>
                <c:pt idx="1779">
                  <c:v>909.24</c:v>
                </c:pt>
                <c:pt idx="1780">
                  <c:v>907.73900000000003</c:v>
                </c:pt>
                <c:pt idx="1781">
                  <c:v>906.23800000000006</c:v>
                </c:pt>
                <c:pt idx="1782">
                  <c:v>904.73699999999997</c:v>
                </c:pt>
                <c:pt idx="1783">
                  <c:v>903.23500000000001</c:v>
                </c:pt>
                <c:pt idx="1784">
                  <c:v>901.73400000000004</c:v>
                </c:pt>
                <c:pt idx="1785">
                  <c:v>900.23199999999997</c:v>
                </c:pt>
                <c:pt idx="1786">
                  <c:v>898.72900000000004</c:v>
                </c:pt>
                <c:pt idx="1787">
                  <c:v>897.226</c:v>
                </c:pt>
                <c:pt idx="1788">
                  <c:v>895.72400000000005</c:v>
                </c:pt>
                <c:pt idx="1789">
                  <c:v>894.22</c:v>
                </c:pt>
                <c:pt idx="1790">
                  <c:v>892.71699999999998</c:v>
                </c:pt>
                <c:pt idx="1791">
                  <c:v>891.21299999999997</c:v>
                </c:pt>
                <c:pt idx="1792">
                  <c:v>889.70899999999995</c:v>
                </c:pt>
                <c:pt idx="1793">
                  <c:v>888.20500000000004</c:v>
                </c:pt>
                <c:pt idx="1794">
                  <c:v>886.7</c:v>
                </c:pt>
                <c:pt idx="1795">
                  <c:v>885.19500000000005</c:v>
                </c:pt>
                <c:pt idx="1796">
                  <c:v>883.69</c:v>
                </c:pt>
                <c:pt idx="1797">
                  <c:v>882.18499999999995</c:v>
                </c:pt>
                <c:pt idx="1798">
                  <c:v>880.67899999999997</c:v>
                </c:pt>
                <c:pt idx="1799">
                  <c:v>879.173</c:v>
                </c:pt>
                <c:pt idx="1800">
                  <c:v>877.66700000000003</c:v>
                </c:pt>
                <c:pt idx="1801">
                  <c:v>876.16</c:v>
                </c:pt>
                <c:pt idx="1802">
                  <c:v>874.65300000000002</c:v>
                </c:pt>
                <c:pt idx="1803">
                  <c:v>873.14599999999996</c:v>
                </c:pt>
                <c:pt idx="1804">
                  <c:v>871.63900000000001</c:v>
                </c:pt>
                <c:pt idx="1805">
                  <c:v>870.13099999999997</c:v>
                </c:pt>
                <c:pt idx="1806">
                  <c:v>868.62300000000005</c:v>
                </c:pt>
                <c:pt idx="1807">
                  <c:v>867.11500000000001</c:v>
                </c:pt>
                <c:pt idx="1808">
                  <c:v>865.60699999999997</c:v>
                </c:pt>
                <c:pt idx="1809">
                  <c:v>864.09799999999996</c:v>
                </c:pt>
                <c:pt idx="1810">
                  <c:v>862.58900000000006</c:v>
                </c:pt>
                <c:pt idx="1811">
                  <c:v>861.08</c:v>
                </c:pt>
                <c:pt idx="1812">
                  <c:v>859.57</c:v>
                </c:pt>
                <c:pt idx="1813">
                  <c:v>858.06</c:v>
                </c:pt>
                <c:pt idx="1814">
                  <c:v>856.55</c:v>
                </c:pt>
                <c:pt idx="1815">
                  <c:v>855.04</c:v>
                </c:pt>
                <c:pt idx="1816">
                  <c:v>853.529</c:v>
                </c:pt>
                <c:pt idx="1817">
                  <c:v>852.01800000000003</c:v>
                </c:pt>
                <c:pt idx="1818">
                  <c:v>850.50699999999995</c:v>
                </c:pt>
                <c:pt idx="1819">
                  <c:v>848.995</c:v>
                </c:pt>
                <c:pt idx="1820">
                  <c:v>847.48400000000004</c:v>
                </c:pt>
                <c:pt idx="1821">
                  <c:v>845.971</c:v>
                </c:pt>
                <c:pt idx="1822">
                  <c:v>844.45899999999995</c:v>
                </c:pt>
                <c:pt idx="1823">
                  <c:v>842.94600000000003</c:v>
                </c:pt>
                <c:pt idx="1824">
                  <c:v>841.43399999999997</c:v>
                </c:pt>
                <c:pt idx="1825">
                  <c:v>839.92</c:v>
                </c:pt>
                <c:pt idx="1826">
                  <c:v>838.40700000000004</c:v>
                </c:pt>
                <c:pt idx="1827">
                  <c:v>836.89300000000003</c:v>
                </c:pt>
                <c:pt idx="1828">
                  <c:v>835.37900000000002</c:v>
                </c:pt>
                <c:pt idx="1829">
                  <c:v>833.86500000000001</c:v>
                </c:pt>
                <c:pt idx="1830">
                  <c:v>832.35</c:v>
                </c:pt>
                <c:pt idx="1831">
                  <c:v>830.83600000000001</c:v>
                </c:pt>
                <c:pt idx="1832">
                  <c:v>829.32</c:v>
                </c:pt>
                <c:pt idx="1833">
                  <c:v>827.80499999999995</c:v>
                </c:pt>
                <c:pt idx="1834">
                  <c:v>826.28899999999999</c:v>
                </c:pt>
                <c:pt idx="1835">
                  <c:v>824.77300000000002</c:v>
                </c:pt>
                <c:pt idx="1836">
                  <c:v>823.25699999999995</c:v>
                </c:pt>
                <c:pt idx="1837">
                  <c:v>821.74099999999999</c:v>
                </c:pt>
                <c:pt idx="1838">
                  <c:v>820.22400000000005</c:v>
                </c:pt>
                <c:pt idx="1839">
                  <c:v>818.70699999999999</c:v>
                </c:pt>
                <c:pt idx="1840">
                  <c:v>817.18899999999996</c:v>
                </c:pt>
                <c:pt idx="1841">
                  <c:v>815.67200000000003</c:v>
                </c:pt>
                <c:pt idx="1842">
                  <c:v>814.154</c:v>
                </c:pt>
                <c:pt idx="1843">
                  <c:v>812.63599999999997</c:v>
                </c:pt>
                <c:pt idx="1844">
                  <c:v>811.11699999999996</c:v>
                </c:pt>
                <c:pt idx="1845">
                  <c:v>809.59900000000005</c:v>
                </c:pt>
                <c:pt idx="1846">
                  <c:v>808.07899999999995</c:v>
                </c:pt>
                <c:pt idx="1847">
                  <c:v>806.56</c:v>
                </c:pt>
                <c:pt idx="1848">
                  <c:v>805.04100000000005</c:v>
                </c:pt>
                <c:pt idx="1849">
                  <c:v>803.52099999999996</c:v>
                </c:pt>
                <c:pt idx="1850">
                  <c:v>802.00099999999998</c:v>
                </c:pt>
                <c:pt idx="1851">
                  <c:v>800.48</c:v>
                </c:pt>
                <c:pt idx="1852">
                  <c:v>798.95899999999995</c:v>
                </c:pt>
                <c:pt idx="1853">
                  <c:v>797.43899999999996</c:v>
                </c:pt>
                <c:pt idx="1854">
                  <c:v>795.91700000000003</c:v>
                </c:pt>
                <c:pt idx="1855">
                  <c:v>794.39599999999996</c:v>
                </c:pt>
                <c:pt idx="1856">
                  <c:v>792.87400000000002</c:v>
                </c:pt>
                <c:pt idx="1857">
                  <c:v>791.35199999999998</c:v>
                </c:pt>
                <c:pt idx="1858">
                  <c:v>789.82899999999995</c:v>
                </c:pt>
                <c:pt idx="1859">
                  <c:v>788.30700000000002</c:v>
                </c:pt>
                <c:pt idx="1860">
                  <c:v>786.78399999999999</c:v>
                </c:pt>
                <c:pt idx="1861">
                  <c:v>785.26099999999997</c:v>
                </c:pt>
                <c:pt idx="1862">
                  <c:v>783.73699999999997</c:v>
                </c:pt>
                <c:pt idx="1863">
                  <c:v>782.21299999999997</c:v>
                </c:pt>
                <c:pt idx="1864">
                  <c:v>780.68899999999996</c:v>
                </c:pt>
                <c:pt idx="1865">
                  <c:v>779.16499999999996</c:v>
                </c:pt>
                <c:pt idx="1866">
                  <c:v>777.64</c:v>
                </c:pt>
                <c:pt idx="1867">
                  <c:v>776.11500000000001</c:v>
                </c:pt>
                <c:pt idx="1868">
                  <c:v>774.59</c:v>
                </c:pt>
                <c:pt idx="1869">
                  <c:v>773.06500000000005</c:v>
                </c:pt>
                <c:pt idx="1870">
                  <c:v>771.53899999999999</c:v>
                </c:pt>
                <c:pt idx="1871">
                  <c:v>770.01300000000003</c:v>
                </c:pt>
                <c:pt idx="1872">
                  <c:v>768.48699999999997</c:v>
                </c:pt>
                <c:pt idx="1873">
                  <c:v>766.96</c:v>
                </c:pt>
                <c:pt idx="1874">
                  <c:v>765.43299999999999</c:v>
                </c:pt>
                <c:pt idx="1875">
                  <c:v>763.90599999999995</c:v>
                </c:pt>
                <c:pt idx="1876">
                  <c:v>762.37900000000002</c:v>
                </c:pt>
                <c:pt idx="1877">
                  <c:v>760.851</c:v>
                </c:pt>
                <c:pt idx="1878">
                  <c:v>759.32299999999998</c:v>
                </c:pt>
                <c:pt idx="1879">
                  <c:v>757.79499999999996</c:v>
                </c:pt>
                <c:pt idx="1880">
                  <c:v>756.26599999999996</c:v>
                </c:pt>
                <c:pt idx="1881">
                  <c:v>754.73699999999997</c:v>
                </c:pt>
                <c:pt idx="1882">
                  <c:v>753.20799999999997</c:v>
                </c:pt>
                <c:pt idx="1883">
                  <c:v>751.67899999999997</c:v>
                </c:pt>
                <c:pt idx="1884">
                  <c:v>750.149</c:v>
                </c:pt>
                <c:pt idx="1885">
                  <c:v>748.61900000000003</c:v>
                </c:pt>
                <c:pt idx="1886">
                  <c:v>747.08900000000006</c:v>
                </c:pt>
                <c:pt idx="1887">
                  <c:v>745.55799999999999</c:v>
                </c:pt>
                <c:pt idx="1888">
                  <c:v>744.02700000000004</c:v>
                </c:pt>
                <c:pt idx="1889">
                  <c:v>742.49599999999998</c:v>
                </c:pt>
                <c:pt idx="1890">
                  <c:v>740.96500000000003</c:v>
                </c:pt>
                <c:pt idx="1891">
                  <c:v>739.43299999999999</c:v>
                </c:pt>
                <c:pt idx="1892">
                  <c:v>737.90099999999995</c:v>
                </c:pt>
                <c:pt idx="1893">
                  <c:v>736.36900000000003</c:v>
                </c:pt>
                <c:pt idx="1894">
                  <c:v>734.83699999999999</c:v>
                </c:pt>
                <c:pt idx="1895">
                  <c:v>733.30399999999997</c:v>
                </c:pt>
                <c:pt idx="1896">
                  <c:v>731.77099999999996</c:v>
                </c:pt>
                <c:pt idx="1897">
                  <c:v>730.23699999999997</c:v>
                </c:pt>
                <c:pt idx="1898">
                  <c:v>728.70399999999995</c:v>
                </c:pt>
                <c:pt idx="1899">
                  <c:v>727.17</c:v>
                </c:pt>
                <c:pt idx="1900">
                  <c:v>725.63599999999997</c:v>
                </c:pt>
                <c:pt idx="1901">
                  <c:v>724.101</c:v>
                </c:pt>
                <c:pt idx="1902">
                  <c:v>722.56600000000003</c:v>
                </c:pt>
                <c:pt idx="1903">
                  <c:v>721.03099999999995</c:v>
                </c:pt>
                <c:pt idx="1904">
                  <c:v>719.49599999999998</c:v>
                </c:pt>
                <c:pt idx="1905">
                  <c:v>717.96</c:v>
                </c:pt>
                <c:pt idx="1906">
                  <c:v>716.42499999999995</c:v>
                </c:pt>
                <c:pt idx="1907">
                  <c:v>714.88800000000003</c:v>
                </c:pt>
                <c:pt idx="1908">
                  <c:v>713.35199999999998</c:v>
                </c:pt>
                <c:pt idx="1909">
                  <c:v>711.81500000000005</c:v>
                </c:pt>
                <c:pt idx="1910">
                  <c:v>710.27800000000002</c:v>
                </c:pt>
                <c:pt idx="1911">
                  <c:v>708.74099999999999</c:v>
                </c:pt>
                <c:pt idx="1912">
                  <c:v>707.20299999999997</c:v>
                </c:pt>
                <c:pt idx="1913">
                  <c:v>705.66499999999996</c:v>
                </c:pt>
                <c:pt idx="1914">
                  <c:v>704.12699999999995</c:v>
                </c:pt>
                <c:pt idx="1915">
                  <c:v>702.58900000000006</c:v>
                </c:pt>
                <c:pt idx="1916">
                  <c:v>701.05</c:v>
                </c:pt>
                <c:pt idx="1917">
                  <c:v>699.51099999999997</c:v>
                </c:pt>
                <c:pt idx="1918">
                  <c:v>697.97199999999998</c:v>
                </c:pt>
                <c:pt idx="1919">
                  <c:v>696.43200000000002</c:v>
                </c:pt>
                <c:pt idx="1920">
                  <c:v>694.89200000000005</c:v>
                </c:pt>
                <c:pt idx="1921">
                  <c:v>693.35199999999998</c:v>
                </c:pt>
                <c:pt idx="1922">
                  <c:v>691.81100000000004</c:v>
                </c:pt>
                <c:pt idx="1923">
                  <c:v>690.27099999999996</c:v>
                </c:pt>
                <c:pt idx="1924">
                  <c:v>688.73</c:v>
                </c:pt>
                <c:pt idx="1925">
                  <c:v>687.18799999999999</c:v>
                </c:pt>
                <c:pt idx="1926">
                  <c:v>685.64700000000005</c:v>
                </c:pt>
                <c:pt idx="1927">
                  <c:v>684.10500000000002</c:v>
                </c:pt>
                <c:pt idx="1928">
                  <c:v>682.56299999999999</c:v>
                </c:pt>
                <c:pt idx="1929">
                  <c:v>681.02</c:v>
                </c:pt>
                <c:pt idx="1930">
                  <c:v>679.47799999999995</c:v>
                </c:pt>
                <c:pt idx="1931">
                  <c:v>677.93499999999995</c:v>
                </c:pt>
                <c:pt idx="1932">
                  <c:v>676.39099999999996</c:v>
                </c:pt>
                <c:pt idx="1933">
                  <c:v>674.84799999999996</c:v>
                </c:pt>
                <c:pt idx="1934">
                  <c:v>673.30399999999997</c:v>
                </c:pt>
                <c:pt idx="1935">
                  <c:v>671.76</c:v>
                </c:pt>
                <c:pt idx="1936">
                  <c:v>670.21500000000003</c:v>
                </c:pt>
                <c:pt idx="1937">
                  <c:v>668.67</c:v>
                </c:pt>
                <c:pt idx="1938">
                  <c:v>667.125</c:v>
                </c:pt>
                <c:pt idx="1939">
                  <c:v>665.58</c:v>
                </c:pt>
                <c:pt idx="1940">
                  <c:v>664.03399999999999</c:v>
                </c:pt>
                <c:pt idx="1941">
                  <c:v>662.48900000000003</c:v>
                </c:pt>
                <c:pt idx="1942">
                  <c:v>660.94200000000001</c:v>
                </c:pt>
                <c:pt idx="1943">
                  <c:v>659.39599999999996</c:v>
                </c:pt>
                <c:pt idx="1944">
                  <c:v>657.84900000000005</c:v>
                </c:pt>
                <c:pt idx="1945">
                  <c:v>656.30200000000002</c:v>
                </c:pt>
                <c:pt idx="1946">
                  <c:v>654.755</c:v>
                </c:pt>
                <c:pt idx="1947">
                  <c:v>653.20699999999999</c:v>
                </c:pt>
                <c:pt idx="1948">
                  <c:v>651.65899999999999</c:v>
                </c:pt>
                <c:pt idx="1949">
                  <c:v>650.11099999999999</c:v>
                </c:pt>
                <c:pt idx="1950">
                  <c:v>648.56299999999999</c:v>
                </c:pt>
                <c:pt idx="1951">
                  <c:v>647.01400000000001</c:v>
                </c:pt>
                <c:pt idx="1952">
                  <c:v>645.46500000000003</c:v>
                </c:pt>
                <c:pt idx="1953">
                  <c:v>643.91600000000005</c:v>
                </c:pt>
                <c:pt idx="1954">
                  <c:v>642.36599999999999</c:v>
                </c:pt>
                <c:pt idx="1955">
                  <c:v>640.81600000000003</c:v>
                </c:pt>
                <c:pt idx="1956">
                  <c:v>639.26599999999996</c:v>
                </c:pt>
                <c:pt idx="1957">
                  <c:v>637.71600000000001</c:v>
                </c:pt>
                <c:pt idx="1958">
                  <c:v>636.16499999999996</c:v>
                </c:pt>
                <c:pt idx="1959">
                  <c:v>634.61400000000003</c:v>
                </c:pt>
                <c:pt idx="1960">
                  <c:v>633.06200000000001</c:v>
                </c:pt>
                <c:pt idx="1961">
                  <c:v>631.51099999999997</c:v>
                </c:pt>
                <c:pt idx="1962">
                  <c:v>629.95899999999995</c:v>
                </c:pt>
                <c:pt idx="1963">
                  <c:v>628.40700000000004</c:v>
                </c:pt>
                <c:pt idx="1964">
                  <c:v>626.85400000000004</c:v>
                </c:pt>
                <c:pt idx="1965">
                  <c:v>625.30200000000002</c:v>
                </c:pt>
                <c:pt idx="1966">
                  <c:v>623.74800000000005</c:v>
                </c:pt>
                <c:pt idx="1967">
                  <c:v>622.19500000000005</c:v>
                </c:pt>
                <c:pt idx="1968">
                  <c:v>620.64099999999996</c:v>
                </c:pt>
                <c:pt idx="1969">
                  <c:v>619.08799999999997</c:v>
                </c:pt>
                <c:pt idx="1970">
                  <c:v>617.53300000000002</c:v>
                </c:pt>
                <c:pt idx="1971">
                  <c:v>615.97900000000004</c:v>
                </c:pt>
                <c:pt idx="1972">
                  <c:v>614.42399999999998</c:v>
                </c:pt>
                <c:pt idx="1973">
                  <c:v>612.86900000000003</c:v>
                </c:pt>
                <c:pt idx="1974">
                  <c:v>611.31399999999996</c:v>
                </c:pt>
                <c:pt idx="1975">
                  <c:v>609.75800000000004</c:v>
                </c:pt>
                <c:pt idx="1976">
                  <c:v>608.202</c:v>
                </c:pt>
                <c:pt idx="1977">
                  <c:v>606.64599999999996</c:v>
                </c:pt>
                <c:pt idx="1978">
                  <c:v>605.08900000000006</c:v>
                </c:pt>
                <c:pt idx="1979">
                  <c:v>603.53300000000002</c:v>
                </c:pt>
                <c:pt idx="1980">
                  <c:v>601.97500000000002</c:v>
                </c:pt>
                <c:pt idx="1981">
                  <c:v>600.41800000000001</c:v>
                </c:pt>
                <c:pt idx="1982">
                  <c:v>598.86</c:v>
                </c:pt>
                <c:pt idx="1983">
                  <c:v>597.30200000000002</c:v>
                </c:pt>
                <c:pt idx="1984">
                  <c:v>595.74400000000003</c:v>
                </c:pt>
                <c:pt idx="1985">
                  <c:v>594.18600000000004</c:v>
                </c:pt>
                <c:pt idx="1986">
                  <c:v>592.62699999999995</c:v>
                </c:pt>
                <c:pt idx="1987">
                  <c:v>591.06799999999998</c:v>
                </c:pt>
                <c:pt idx="1988">
                  <c:v>589.50800000000004</c:v>
                </c:pt>
                <c:pt idx="1989">
                  <c:v>587.94899999999996</c:v>
                </c:pt>
                <c:pt idx="1990">
                  <c:v>586.38900000000001</c:v>
                </c:pt>
                <c:pt idx="1991">
                  <c:v>584.82799999999997</c:v>
                </c:pt>
                <c:pt idx="1992">
                  <c:v>583.26800000000003</c:v>
                </c:pt>
                <c:pt idx="1993">
                  <c:v>581.70699999999999</c:v>
                </c:pt>
                <c:pt idx="1994">
                  <c:v>580.14599999999996</c:v>
                </c:pt>
                <c:pt idx="1995">
                  <c:v>578.58399999999995</c:v>
                </c:pt>
                <c:pt idx="1996">
                  <c:v>577.02300000000002</c:v>
                </c:pt>
                <c:pt idx="1997">
                  <c:v>575.46100000000001</c:v>
                </c:pt>
                <c:pt idx="1998">
                  <c:v>573.89800000000002</c:v>
                </c:pt>
                <c:pt idx="1999">
                  <c:v>572.33600000000001</c:v>
                </c:pt>
                <c:pt idx="2000">
                  <c:v>570.77300000000002</c:v>
                </c:pt>
                <c:pt idx="2001">
                  <c:v>569.21</c:v>
                </c:pt>
                <c:pt idx="2002">
                  <c:v>567.64599999999996</c:v>
                </c:pt>
                <c:pt idx="2003">
                  <c:v>566.08199999999999</c:v>
                </c:pt>
                <c:pt idx="2004">
                  <c:v>564.51800000000003</c:v>
                </c:pt>
                <c:pt idx="2005">
                  <c:v>562.95399999999995</c:v>
                </c:pt>
                <c:pt idx="2006">
                  <c:v>561.38900000000001</c:v>
                </c:pt>
                <c:pt idx="2007">
                  <c:v>559.82399999999996</c:v>
                </c:pt>
                <c:pt idx="2008">
                  <c:v>558.25900000000001</c:v>
                </c:pt>
                <c:pt idx="2009">
                  <c:v>556.69399999999996</c:v>
                </c:pt>
                <c:pt idx="2010">
                  <c:v>555.12800000000004</c:v>
                </c:pt>
                <c:pt idx="2011">
                  <c:v>553.56200000000001</c:v>
                </c:pt>
                <c:pt idx="2012">
                  <c:v>551.995</c:v>
                </c:pt>
                <c:pt idx="2013">
                  <c:v>550.42899999999997</c:v>
                </c:pt>
                <c:pt idx="2014">
                  <c:v>548.86199999999997</c:v>
                </c:pt>
                <c:pt idx="2015">
                  <c:v>547.29399999999998</c:v>
                </c:pt>
                <c:pt idx="2016">
                  <c:v>545.72699999999998</c:v>
                </c:pt>
                <c:pt idx="2017">
                  <c:v>544.15899999999999</c:v>
                </c:pt>
                <c:pt idx="2018">
                  <c:v>542.59100000000001</c:v>
                </c:pt>
                <c:pt idx="2019">
                  <c:v>541.02200000000005</c:v>
                </c:pt>
                <c:pt idx="2020">
                  <c:v>539.45399999999995</c:v>
                </c:pt>
                <c:pt idx="2021">
                  <c:v>537.88499999999999</c:v>
                </c:pt>
                <c:pt idx="2022">
                  <c:v>536.31500000000005</c:v>
                </c:pt>
                <c:pt idx="2023">
                  <c:v>534.74599999999998</c:v>
                </c:pt>
                <c:pt idx="2024">
                  <c:v>533.17600000000004</c:v>
                </c:pt>
                <c:pt idx="2025">
                  <c:v>531.60599999999999</c:v>
                </c:pt>
                <c:pt idx="2026">
                  <c:v>530.03499999999997</c:v>
                </c:pt>
                <c:pt idx="2027">
                  <c:v>528.46400000000006</c:v>
                </c:pt>
                <c:pt idx="2028">
                  <c:v>526.89300000000003</c:v>
                </c:pt>
                <c:pt idx="2029">
                  <c:v>525.322</c:v>
                </c:pt>
                <c:pt idx="2030">
                  <c:v>523.75</c:v>
                </c:pt>
                <c:pt idx="2031">
                  <c:v>522.178</c:v>
                </c:pt>
                <c:pt idx="2032">
                  <c:v>520.60599999999999</c:v>
                </c:pt>
                <c:pt idx="2033">
                  <c:v>519.03399999999999</c:v>
                </c:pt>
                <c:pt idx="2034">
                  <c:v>517.46100000000001</c:v>
                </c:pt>
                <c:pt idx="2035">
                  <c:v>515.88800000000003</c:v>
                </c:pt>
                <c:pt idx="2036">
                  <c:v>514.31399999999996</c:v>
                </c:pt>
                <c:pt idx="2037">
                  <c:v>512.74099999999999</c:v>
                </c:pt>
                <c:pt idx="2038">
                  <c:v>511.16699999999997</c:v>
                </c:pt>
                <c:pt idx="2039">
                  <c:v>509.59199999999998</c:v>
                </c:pt>
                <c:pt idx="2040">
                  <c:v>508.01799999999997</c:v>
                </c:pt>
                <c:pt idx="2041">
                  <c:v>506.44299999999998</c:v>
                </c:pt>
                <c:pt idx="2042">
                  <c:v>504.86799999999999</c:v>
                </c:pt>
                <c:pt idx="2043">
                  <c:v>503.29199999999997</c:v>
                </c:pt>
                <c:pt idx="2044">
                  <c:v>501.71699999999998</c:v>
                </c:pt>
                <c:pt idx="2045">
                  <c:v>500.14100000000002</c:v>
                </c:pt>
                <c:pt idx="2046">
                  <c:v>498.56400000000002</c:v>
                </c:pt>
                <c:pt idx="2047">
                  <c:v>496.988</c:v>
                </c:pt>
                <c:pt idx="2048">
                  <c:v>495.411</c:v>
                </c:pt>
                <c:pt idx="2049">
                  <c:v>493.83300000000003</c:v>
                </c:pt>
                <c:pt idx="2050">
                  <c:v>492.25599999999997</c:v>
                </c:pt>
                <c:pt idx="2051">
                  <c:v>490.678</c:v>
                </c:pt>
                <c:pt idx="2052">
                  <c:v>489.1</c:v>
                </c:pt>
                <c:pt idx="2053">
                  <c:v>487.52199999999999</c:v>
                </c:pt>
                <c:pt idx="2054">
                  <c:v>485.94299999999998</c:v>
                </c:pt>
                <c:pt idx="2055">
                  <c:v>484.36399999999998</c:v>
                </c:pt>
                <c:pt idx="2056">
                  <c:v>482.78500000000003</c:v>
                </c:pt>
                <c:pt idx="2057">
                  <c:v>481.20499999999998</c:v>
                </c:pt>
                <c:pt idx="2058">
                  <c:v>479.625</c:v>
                </c:pt>
                <c:pt idx="2059">
                  <c:v>478.04500000000002</c:v>
                </c:pt>
                <c:pt idx="2060">
                  <c:v>476.464</c:v>
                </c:pt>
                <c:pt idx="2061">
                  <c:v>474.88400000000001</c:v>
                </c:pt>
                <c:pt idx="2062">
                  <c:v>473.303</c:v>
                </c:pt>
                <c:pt idx="2063">
                  <c:v>471.721</c:v>
                </c:pt>
                <c:pt idx="2064">
                  <c:v>470.14</c:v>
                </c:pt>
                <c:pt idx="2065">
                  <c:v>468.55799999999999</c:v>
                </c:pt>
                <c:pt idx="2066">
                  <c:v>466.97500000000002</c:v>
                </c:pt>
                <c:pt idx="2067">
                  <c:v>465.39299999999997</c:v>
                </c:pt>
                <c:pt idx="2068">
                  <c:v>463.81</c:v>
                </c:pt>
                <c:pt idx="2069">
                  <c:v>462.22699999999998</c:v>
                </c:pt>
                <c:pt idx="2070">
                  <c:v>460.64400000000001</c:v>
                </c:pt>
                <c:pt idx="2071">
                  <c:v>459.06</c:v>
                </c:pt>
                <c:pt idx="2072">
                  <c:v>457.476</c:v>
                </c:pt>
                <c:pt idx="2073">
                  <c:v>455.892</c:v>
                </c:pt>
                <c:pt idx="2074">
                  <c:v>454.30700000000002</c:v>
                </c:pt>
                <c:pt idx="2075">
                  <c:v>452.72199999999998</c:v>
                </c:pt>
                <c:pt idx="2076">
                  <c:v>451.137</c:v>
                </c:pt>
                <c:pt idx="2077">
                  <c:v>449.55099999999999</c:v>
                </c:pt>
                <c:pt idx="2078">
                  <c:v>447.96499999999997</c:v>
                </c:pt>
                <c:pt idx="2079">
                  <c:v>446.37900000000002</c:v>
                </c:pt>
                <c:pt idx="2080">
                  <c:v>444.79300000000001</c:v>
                </c:pt>
                <c:pt idx="2081">
                  <c:v>443.20600000000002</c:v>
                </c:pt>
                <c:pt idx="2082">
                  <c:v>441.61900000000003</c:v>
                </c:pt>
                <c:pt idx="2083">
                  <c:v>440.03199999999998</c:v>
                </c:pt>
                <c:pt idx="2084">
                  <c:v>438.44400000000002</c:v>
                </c:pt>
                <c:pt idx="2085">
                  <c:v>436.85700000000003</c:v>
                </c:pt>
                <c:pt idx="2086">
                  <c:v>435.26799999999997</c:v>
                </c:pt>
                <c:pt idx="2087">
                  <c:v>433.68</c:v>
                </c:pt>
                <c:pt idx="2088">
                  <c:v>432.09100000000001</c:v>
                </c:pt>
                <c:pt idx="2089">
                  <c:v>430.50200000000001</c:v>
                </c:pt>
                <c:pt idx="2090">
                  <c:v>428.91300000000001</c:v>
                </c:pt>
                <c:pt idx="2091">
                  <c:v>427.32299999999998</c:v>
                </c:pt>
                <c:pt idx="2092">
                  <c:v>425.733</c:v>
                </c:pt>
                <c:pt idx="2093">
                  <c:v>424.14299999999997</c:v>
                </c:pt>
                <c:pt idx="2094">
                  <c:v>422.55200000000002</c:v>
                </c:pt>
                <c:pt idx="2095">
                  <c:v>420.96199999999999</c:v>
                </c:pt>
                <c:pt idx="2096">
                  <c:v>419.37</c:v>
                </c:pt>
                <c:pt idx="2097">
                  <c:v>417.779</c:v>
                </c:pt>
                <c:pt idx="2098">
                  <c:v>416.18700000000001</c:v>
                </c:pt>
                <c:pt idx="2099">
                  <c:v>414.59500000000003</c:v>
                </c:pt>
                <c:pt idx="2100">
                  <c:v>413.00299999999999</c:v>
                </c:pt>
                <c:pt idx="2101">
                  <c:v>411.41</c:v>
                </c:pt>
                <c:pt idx="2102">
                  <c:v>409.81700000000001</c:v>
                </c:pt>
                <c:pt idx="2103">
                  <c:v>408.22399999999999</c:v>
                </c:pt>
                <c:pt idx="2104">
                  <c:v>406.63</c:v>
                </c:pt>
                <c:pt idx="2105">
                  <c:v>405.03699999999998</c:v>
                </c:pt>
                <c:pt idx="2106">
                  <c:v>403.44200000000001</c:v>
                </c:pt>
                <c:pt idx="2107">
                  <c:v>401.84800000000001</c:v>
                </c:pt>
                <c:pt idx="2108">
                  <c:v>400.25299999999999</c:v>
                </c:pt>
                <c:pt idx="2109">
                  <c:v>398.65800000000002</c:v>
                </c:pt>
                <c:pt idx="2110">
                  <c:v>397.06299999999999</c:v>
                </c:pt>
                <c:pt idx="2111">
                  <c:v>395.46699999999998</c:v>
                </c:pt>
                <c:pt idx="2112">
                  <c:v>393.87099999999998</c:v>
                </c:pt>
                <c:pt idx="2113">
                  <c:v>392.27499999999998</c:v>
                </c:pt>
                <c:pt idx="2114">
                  <c:v>390.67899999999997</c:v>
                </c:pt>
                <c:pt idx="2115">
                  <c:v>389.08199999999999</c:v>
                </c:pt>
                <c:pt idx="2116">
                  <c:v>387.48500000000001</c:v>
                </c:pt>
                <c:pt idx="2117">
                  <c:v>385.887</c:v>
                </c:pt>
                <c:pt idx="2118">
                  <c:v>384.29</c:v>
                </c:pt>
                <c:pt idx="2119">
                  <c:v>382.69200000000001</c:v>
                </c:pt>
                <c:pt idx="2120">
                  <c:v>381.09300000000002</c:v>
                </c:pt>
                <c:pt idx="2121">
                  <c:v>379.495</c:v>
                </c:pt>
                <c:pt idx="2122">
                  <c:v>377.89600000000002</c:v>
                </c:pt>
                <c:pt idx="2123">
                  <c:v>376.29599999999999</c:v>
                </c:pt>
                <c:pt idx="2124">
                  <c:v>374.697</c:v>
                </c:pt>
                <c:pt idx="2125">
                  <c:v>373.09699999999998</c:v>
                </c:pt>
                <c:pt idx="2126">
                  <c:v>371.49700000000001</c:v>
                </c:pt>
                <c:pt idx="2127">
                  <c:v>369.89699999999999</c:v>
                </c:pt>
                <c:pt idx="2128">
                  <c:v>368.29599999999999</c:v>
                </c:pt>
                <c:pt idx="2129">
                  <c:v>366.69499999999999</c:v>
                </c:pt>
                <c:pt idx="2130">
                  <c:v>365.09300000000002</c:v>
                </c:pt>
                <c:pt idx="2131">
                  <c:v>363.49200000000002</c:v>
                </c:pt>
                <c:pt idx="2132">
                  <c:v>361.89</c:v>
                </c:pt>
                <c:pt idx="2133">
                  <c:v>360.28800000000001</c:v>
                </c:pt>
                <c:pt idx="2134">
                  <c:v>358.685</c:v>
                </c:pt>
                <c:pt idx="2135">
                  <c:v>357.08199999999999</c:v>
                </c:pt>
                <c:pt idx="2136">
                  <c:v>355.47899999999998</c:v>
                </c:pt>
                <c:pt idx="2137">
                  <c:v>353.87599999999998</c:v>
                </c:pt>
                <c:pt idx="2138">
                  <c:v>352.27199999999999</c:v>
                </c:pt>
                <c:pt idx="2139">
                  <c:v>350.66800000000001</c:v>
                </c:pt>
                <c:pt idx="2140">
                  <c:v>349.06400000000002</c:v>
                </c:pt>
                <c:pt idx="2141">
                  <c:v>347.459</c:v>
                </c:pt>
                <c:pt idx="2142">
                  <c:v>345.85399999999998</c:v>
                </c:pt>
                <c:pt idx="2143">
                  <c:v>344.24900000000002</c:v>
                </c:pt>
                <c:pt idx="2144">
                  <c:v>342.64299999999997</c:v>
                </c:pt>
                <c:pt idx="2145">
                  <c:v>341.03699999999998</c:v>
                </c:pt>
                <c:pt idx="2146">
                  <c:v>339.43099999999998</c:v>
                </c:pt>
                <c:pt idx="2147">
                  <c:v>337.82499999999999</c:v>
                </c:pt>
                <c:pt idx="2148">
                  <c:v>336.21800000000002</c:v>
                </c:pt>
                <c:pt idx="2149">
                  <c:v>334.61099999999999</c:v>
                </c:pt>
                <c:pt idx="2150">
                  <c:v>333.00400000000002</c:v>
                </c:pt>
                <c:pt idx="2151">
                  <c:v>331.39600000000002</c:v>
                </c:pt>
                <c:pt idx="2152">
                  <c:v>329.78800000000001</c:v>
                </c:pt>
                <c:pt idx="2153">
                  <c:v>328.18</c:v>
                </c:pt>
                <c:pt idx="2154">
                  <c:v>326.57100000000003</c:v>
                </c:pt>
                <c:pt idx="2155">
                  <c:v>324.96199999999999</c:v>
                </c:pt>
                <c:pt idx="2156">
                  <c:v>323.35300000000001</c:v>
                </c:pt>
                <c:pt idx="2157">
                  <c:v>321.74400000000003</c:v>
                </c:pt>
                <c:pt idx="2158">
                  <c:v>320.13400000000001</c:v>
                </c:pt>
                <c:pt idx="2159">
                  <c:v>318.524</c:v>
                </c:pt>
                <c:pt idx="2160">
                  <c:v>316.91300000000001</c:v>
                </c:pt>
                <c:pt idx="2161">
                  <c:v>315.303</c:v>
                </c:pt>
                <c:pt idx="2162">
                  <c:v>313.69200000000001</c:v>
                </c:pt>
                <c:pt idx="2163">
                  <c:v>312.08</c:v>
                </c:pt>
                <c:pt idx="2164">
                  <c:v>310.46899999999999</c:v>
                </c:pt>
                <c:pt idx="2165">
                  <c:v>308.85700000000003</c:v>
                </c:pt>
                <c:pt idx="2166">
                  <c:v>307.245</c:v>
                </c:pt>
                <c:pt idx="2167">
                  <c:v>305.63200000000001</c:v>
                </c:pt>
                <c:pt idx="2168">
                  <c:v>304.01900000000001</c:v>
                </c:pt>
                <c:pt idx="2169">
                  <c:v>302.40600000000001</c:v>
                </c:pt>
                <c:pt idx="2170">
                  <c:v>300.79300000000001</c:v>
                </c:pt>
                <c:pt idx="2171">
                  <c:v>299.17899999999997</c:v>
                </c:pt>
                <c:pt idx="2172">
                  <c:v>297.565</c:v>
                </c:pt>
                <c:pt idx="2173">
                  <c:v>295.95100000000002</c:v>
                </c:pt>
                <c:pt idx="2174">
                  <c:v>294.33600000000001</c:v>
                </c:pt>
                <c:pt idx="2175">
                  <c:v>292.721</c:v>
                </c:pt>
                <c:pt idx="2176">
                  <c:v>291.10599999999999</c:v>
                </c:pt>
                <c:pt idx="2177">
                  <c:v>289.49</c:v>
                </c:pt>
                <c:pt idx="2178">
                  <c:v>287.875</c:v>
                </c:pt>
                <c:pt idx="2179">
                  <c:v>286.25799999999998</c:v>
                </c:pt>
                <c:pt idx="2180">
                  <c:v>284.642</c:v>
                </c:pt>
                <c:pt idx="2181">
                  <c:v>283.02499999999998</c:v>
                </c:pt>
                <c:pt idx="2182">
                  <c:v>281.40800000000002</c:v>
                </c:pt>
                <c:pt idx="2183">
                  <c:v>279.791</c:v>
                </c:pt>
                <c:pt idx="2184">
                  <c:v>278.173</c:v>
                </c:pt>
                <c:pt idx="2185">
                  <c:v>276.55500000000001</c:v>
                </c:pt>
                <c:pt idx="2186">
                  <c:v>274.93700000000001</c:v>
                </c:pt>
                <c:pt idx="2187">
                  <c:v>273.31799999999998</c:v>
                </c:pt>
                <c:pt idx="2188">
                  <c:v>271.69900000000001</c:v>
                </c:pt>
                <c:pt idx="2189">
                  <c:v>270.08</c:v>
                </c:pt>
                <c:pt idx="2190">
                  <c:v>268.45999999999998</c:v>
                </c:pt>
                <c:pt idx="2191">
                  <c:v>266.84100000000001</c:v>
                </c:pt>
                <c:pt idx="2192">
                  <c:v>265.221</c:v>
                </c:pt>
                <c:pt idx="2193">
                  <c:v>263.60000000000002</c:v>
                </c:pt>
                <c:pt idx="2194">
                  <c:v>261.97899999999998</c:v>
                </c:pt>
                <c:pt idx="2195">
                  <c:v>260.358</c:v>
                </c:pt>
                <c:pt idx="2196">
                  <c:v>258.73700000000002</c:v>
                </c:pt>
                <c:pt idx="2197">
                  <c:v>257.11500000000001</c:v>
                </c:pt>
                <c:pt idx="2198">
                  <c:v>255.49299999999999</c:v>
                </c:pt>
                <c:pt idx="2199">
                  <c:v>253.87100000000001</c:v>
                </c:pt>
                <c:pt idx="2200">
                  <c:v>252.24799999999999</c:v>
                </c:pt>
                <c:pt idx="2201">
                  <c:v>250.626</c:v>
                </c:pt>
                <c:pt idx="2202">
                  <c:v>249.00200000000001</c:v>
                </c:pt>
                <c:pt idx="2203">
                  <c:v>247.37899999999999</c:v>
                </c:pt>
                <c:pt idx="2204">
                  <c:v>245.755</c:v>
                </c:pt>
                <c:pt idx="2205">
                  <c:v>244.131</c:v>
                </c:pt>
                <c:pt idx="2206">
                  <c:v>242.50700000000001</c:v>
                </c:pt>
                <c:pt idx="2207">
                  <c:v>240.88200000000001</c:v>
                </c:pt>
                <c:pt idx="2208">
                  <c:v>239.25700000000001</c:v>
                </c:pt>
                <c:pt idx="2209">
                  <c:v>237.631</c:v>
                </c:pt>
                <c:pt idx="2210">
                  <c:v>236.006</c:v>
                </c:pt>
                <c:pt idx="2211">
                  <c:v>234.38</c:v>
                </c:pt>
                <c:pt idx="2212">
                  <c:v>232.75399999999999</c:v>
                </c:pt>
                <c:pt idx="2213">
                  <c:v>231.12700000000001</c:v>
                </c:pt>
                <c:pt idx="2214">
                  <c:v>229.5</c:v>
                </c:pt>
                <c:pt idx="2215">
                  <c:v>227.87299999999999</c:v>
                </c:pt>
                <c:pt idx="2216">
                  <c:v>226.245</c:v>
                </c:pt>
                <c:pt idx="2217">
                  <c:v>224.61799999999999</c:v>
                </c:pt>
                <c:pt idx="2218">
                  <c:v>222.99</c:v>
                </c:pt>
                <c:pt idx="2219">
                  <c:v>221.36099999999999</c:v>
                </c:pt>
                <c:pt idx="2220">
                  <c:v>219.732</c:v>
                </c:pt>
                <c:pt idx="2221">
                  <c:v>218.10300000000001</c:v>
                </c:pt>
                <c:pt idx="2222">
                  <c:v>216.47399999999999</c:v>
                </c:pt>
                <c:pt idx="2223">
                  <c:v>214.84399999999999</c:v>
                </c:pt>
                <c:pt idx="2224">
                  <c:v>213.214</c:v>
                </c:pt>
                <c:pt idx="2225">
                  <c:v>211.584</c:v>
                </c:pt>
                <c:pt idx="2226">
                  <c:v>209.95400000000001</c:v>
                </c:pt>
                <c:pt idx="2227">
                  <c:v>208.32300000000001</c:v>
                </c:pt>
                <c:pt idx="2228">
                  <c:v>206.69200000000001</c:v>
                </c:pt>
                <c:pt idx="2229">
                  <c:v>205.06</c:v>
                </c:pt>
                <c:pt idx="2230">
                  <c:v>203.428</c:v>
                </c:pt>
                <c:pt idx="2231">
                  <c:v>201.79599999999999</c:v>
                </c:pt>
                <c:pt idx="2232">
                  <c:v>200.16399999999999</c:v>
                </c:pt>
                <c:pt idx="2233">
                  <c:v>198.53100000000001</c:v>
                </c:pt>
                <c:pt idx="2234">
                  <c:v>196.898</c:v>
                </c:pt>
                <c:pt idx="2235">
                  <c:v>195.26499999999999</c:v>
                </c:pt>
                <c:pt idx="2236">
                  <c:v>193.631</c:v>
                </c:pt>
                <c:pt idx="2237">
                  <c:v>191.99700000000001</c:v>
                </c:pt>
                <c:pt idx="2238">
                  <c:v>190.363</c:v>
                </c:pt>
                <c:pt idx="2239">
                  <c:v>188.72800000000001</c:v>
                </c:pt>
                <c:pt idx="2240">
                  <c:v>187.09299999999999</c:v>
                </c:pt>
                <c:pt idx="2241">
                  <c:v>185.458</c:v>
                </c:pt>
                <c:pt idx="2242">
                  <c:v>183.822</c:v>
                </c:pt>
                <c:pt idx="2243">
                  <c:v>182.18700000000001</c:v>
                </c:pt>
                <c:pt idx="2244">
                  <c:v>180.55</c:v>
                </c:pt>
                <c:pt idx="2245">
                  <c:v>178.91399999999999</c:v>
                </c:pt>
                <c:pt idx="2246">
                  <c:v>177.27699999999999</c:v>
                </c:pt>
                <c:pt idx="2247">
                  <c:v>175.64</c:v>
                </c:pt>
                <c:pt idx="2248">
                  <c:v>174.00299999999999</c:v>
                </c:pt>
                <c:pt idx="2249">
                  <c:v>172.36500000000001</c:v>
                </c:pt>
                <c:pt idx="2250">
                  <c:v>170.727</c:v>
                </c:pt>
                <c:pt idx="2251">
                  <c:v>169.089</c:v>
                </c:pt>
                <c:pt idx="2252">
                  <c:v>167.45</c:v>
                </c:pt>
                <c:pt idx="2253">
                  <c:v>165.81100000000001</c:v>
                </c:pt>
                <c:pt idx="2254">
                  <c:v>164.172</c:v>
                </c:pt>
                <c:pt idx="2255">
                  <c:v>162.53200000000001</c:v>
                </c:pt>
                <c:pt idx="2256">
                  <c:v>160.893</c:v>
                </c:pt>
                <c:pt idx="2257">
                  <c:v>159.25200000000001</c:v>
                </c:pt>
                <c:pt idx="2258">
                  <c:v>157.61199999999999</c:v>
                </c:pt>
                <c:pt idx="2259">
                  <c:v>155.971</c:v>
                </c:pt>
                <c:pt idx="2260">
                  <c:v>154.33000000000001</c:v>
                </c:pt>
                <c:pt idx="2261">
                  <c:v>152.68899999999999</c:v>
                </c:pt>
                <c:pt idx="2262">
                  <c:v>151.047</c:v>
                </c:pt>
                <c:pt idx="2263">
                  <c:v>149.405</c:v>
                </c:pt>
                <c:pt idx="2264">
                  <c:v>147.762</c:v>
                </c:pt>
                <c:pt idx="2265">
                  <c:v>146.12</c:v>
                </c:pt>
                <c:pt idx="2266">
                  <c:v>144.477</c:v>
                </c:pt>
                <c:pt idx="2267">
                  <c:v>142.834</c:v>
                </c:pt>
                <c:pt idx="2268">
                  <c:v>141.19</c:v>
                </c:pt>
                <c:pt idx="2269">
                  <c:v>139.54599999999999</c:v>
                </c:pt>
                <c:pt idx="2270">
                  <c:v>137.90199999999999</c:v>
                </c:pt>
                <c:pt idx="2271">
                  <c:v>136.25700000000001</c:v>
                </c:pt>
                <c:pt idx="2272">
                  <c:v>134.61199999999999</c:v>
                </c:pt>
                <c:pt idx="2273">
                  <c:v>132.96700000000001</c:v>
                </c:pt>
                <c:pt idx="2274">
                  <c:v>131.322</c:v>
                </c:pt>
                <c:pt idx="2275">
                  <c:v>129.67599999999999</c:v>
                </c:pt>
                <c:pt idx="2276">
                  <c:v>128.03</c:v>
                </c:pt>
                <c:pt idx="2277">
                  <c:v>126.383</c:v>
                </c:pt>
                <c:pt idx="2278">
                  <c:v>124.73699999999999</c:v>
                </c:pt>
                <c:pt idx="2279">
                  <c:v>123.09</c:v>
                </c:pt>
                <c:pt idx="2280">
                  <c:v>121.44199999999999</c:v>
                </c:pt>
                <c:pt idx="2281">
                  <c:v>119.795</c:v>
                </c:pt>
                <c:pt idx="2282">
                  <c:v>118.14700000000001</c:v>
                </c:pt>
                <c:pt idx="2283">
                  <c:v>116.498</c:v>
                </c:pt>
                <c:pt idx="2284">
                  <c:v>114.85</c:v>
                </c:pt>
                <c:pt idx="2285">
                  <c:v>113.20099999999999</c:v>
                </c:pt>
                <c:pt idx="2286">
                  <c:v>111.55200000000001</c:v>
                </c:pt>
                <c:pt idx="2287">
                  <c:v>109.902</c:v>
                </c:pt>
                <c:pt idx="2288">
                  <c:v>108.252</c:v>
                </c:pt>
                <c:pt idx="2289">
                  <c:v>106.602</c:v>
                </c:pt>
                <c:pt idx="2290">
                  <c:v>104.952</c:v>
                </c:pt>
                <c:pt idx="2291">
                  <c:v>103.301</c:v>
                </c:pt>
                <c:pt idx="2292">
                  <c:v>101.65</c:v>
                </c:pt>
              </c:numCache>
            </c:numRef>
          </c:xVal>
          <c:yVal>
            <c:numRef>
              <c:f>'older orange'!$K$2:$K$2294</c:f>
              <c:numCache>
                <c:formatCode>General</c:formatCode>
                <c:ptCount val="2293"/>
                <c:pt idx="0">
                  <c:v>38.471200000000003</c:v>
                </c:pt>
                <c:pt idx="1">
                  <c:v>28.287649999999999</c:v>
                </c:pt>
                <c:pt idx="2">
                  <c:v>28.283049999999999</c:v>
                </c:pt>
                <c:pt idx="3">
                  <c:v>27.147300000000001</c:v>
                </c:pt>
                <c:pt idx="4">
                  <c:v>35.059550000000002</c:v>
                </c:pt>
                <c:pt idx="5">
                  <c:v>40.707700000000003</c:v>
                </c:pt>
                <c:pt idx="6">
                  <c:v>35.04815</c:v>
                </c:pt>
                <c:pt idx="7">
                  <c:v>30.520849999999999</c:v>
                </c:pt>
                <c:pt idx="8">
                  <c:v>29.385649999999998</c:v>
                </c:pt>
                <c:pt idx="9">
                  <c:v>42.941249999999997</c:v>
                </c:pt>
                <c:pt idx="10">
                  <c:v>35.025300000000001</c:v>
                </c:pt>
                <c:pt idx="11">
                  <c:v>38.4086</c:v>
                </c:pt>
                <c:pt idx="12">
                  <c:v>24.848600000000001</c:v>
                </c:pt>
                <c:pt idx="13">
                  <c:v>40.654699999999998</c:v>
                </c:pt>
                <c:pt idx="14">
                  <c:v>28.22785</c:v>
                </c:pt>
                <c:pt idx="15">
                  <c:v>36.125749999999996</c:v>
                </c:pt>
                <c:pt idx="16">
                  <c:v>41.763599999999997</c:v>
                </c:pt>
                <c:pt idx="17">
                  <c:v>23.6998</c:v>
                </c:pt>
                <c:pt idx="18">
                  <c:v>38.364849999999997</c:v>
                </c:pt>
                <c:pt idx="19">
                  <c:v>34.973999999999997</c:v>
                </c:pt>
                <c:pt idx="20">
                  <c:v>33.840299999999999</c:v>
                </c:pt>
                <c:pt idx="21">
                  <c:v>40.601750000000003</c:v>
                </c:pt>
                <c:pt idx="22">
                  <c:v>36.08455</c:v>
                </c:pt>
                <c:pt idx="23">
                  <c:v>42.843449999999997</c:v>
                </c:pt>
                <c:pt idx="24">
                  <c:v>33.818249999999999</c:v>
                </c:pt>
                <c:pt idx="25">
                  <c:v>38.321100000000001</c:v>
                </c:pt>
                <c:pt idx="26">
                  <c:v>41.695599999999999</c:v>
                </c:pt>
                <c:pt idx="27">
                  <c:v>40.562100000000001</c:v>
                </c:pt>
                <c:pt idx="28">
                  <c:v>36.049300000000002</c:v>
                </c:pt>
                <c:pt idx="29">
                  <c:v>32.664349999999999</c:v>
                </c:pt>
                <c:pt idx="30">
                  <c:v>34.9114</c:v>
                </c:pt>
                <c:pt idx="31">
                  <c:v>32.653700000000001</c:v>
                </c:pt>
                <c:pt idx="32">
                  <c:v>38.2774</c:v>
                </c:pt>
                <c:pt idx="33">
                  <c:v>33.768700000000003</c:v>
                </c:pt>
                <c:pt idx="34">
                  <c:v>50.645000000000003</c:v>
                </c:pt>
                <c:pt idx="35">
                  <c:v>41.634450000000001</c:v>
                </c:pt>
                <c:pt idx="36">
                  <c:v>34.877249999999997</c:v>
                </c:pt>
                <c:pt idx="37">
                  <c:v>32.6218</c:v>
                </c:pt>
                <c:pt idx="38">
                  <c:v>28.117650000000001</c:v>
                </c:pt>
                <c:pt idx="39">
                  <c:v>40.482799999999997</c:v>
                </c:pt>
                <c:pt idx="40">
                  <c:v>40.476199999999999</c:v>
                </c:pt>
                <c:pt idx="41">
                  <c:v>35.972999999999999</c:v>
                </c:pt>
                <c:pt idx="42">
                  <c:v>39.33905</c:v>
                </c:pt>
                <c:pt idx="43">
                  <c:v>32.5899</c:v>
                </c:pt>
                <c:pt idx="44">
                  <c:v>35.955399999999997</c:v>
                </c:pt>
                <c:pt idx="45">
                  <c:v>42.690049999999999</c:v>
                </c:pt>
                <c:pt idx="46">
                  <c:v>25.834499999999998</c:v>
                </c:pt>
                <c:pt idx="47">
                  <c:v>34.814749999999997</c:v>
                </c:pt>
                <c:pt idx="48">
                  <c:v>39.300550000000001</c:v>
                </c:pt>
                <c:pt idx="49">
                  <c:v>35.926049999999996</c:v>
                </c:pt>
                <c:pt idx="50">
                  <c:v>34.797699999999999</c:v>
                </c:pt>
                <c:pt idx="51">
                  <c:v>35.914349999999999</c:v>
                </c:pt>
                <c:pt idx="52">
                  <c:v>48.252000000000002</c:v>
                </c:pt>
                <c:pt idx="53">
                  <c:v>37.024549999999998</c:v>
                </c:pt>
                <c:pt idx="54">
                  <c:v>34.774999999999999</c:v>
                </c:pt>
                <c:pt idx="55">
                  <c:v>41.498849999999997</c:v>
                </c:pt>
                <c:pt idx="56">
                  <c:v>21.306750000000001</c:v>
                </c:pt>
                <c:pt idx="57">
                  <c:v>30.273050000000001</c:v>
                </c:pt>
                <c:pt idx="58">
                  <c:v>40.357500000000002</c:v>
                </c:pt>
                <c:pt idx="59">
                  <c:v>39.230049999999999</c:v>
                </c:pt>
                <c:pt idx="60">
                  <c:v>30.25825</c:v>
                </c:pt>
                <c:pt idx="61">
                  <c:v>33.614750000000001</c:v>
                </c:pt>
                <c:pt idx="62">
                  <c:v>35.849899999999998</c:v>
                </c:pt>
                <c:pt idx="63">
                  <c:v>35.844050000000003</c:v>
                </c:pt>
                <c:pt idx="64">
                  <c:v>26.87865</c:v>
                </c:pt>
                <c:pt idx="65">
                  <c:v>32.473050000000001</c:v>
                </c:pt>
                <c:pt idx="66">
                  <c:v>35.826500000000003</c:v>
                </c:pt>
                <c:pt idx="67">
                  <c:v>35.820650000000001</c:v>
                </c:pt>
                <c:pt idx="68">
                  <c:v>32.457149999999999</c:v>
                </c:pt>
                <c:pt idx="69">
                  <c:v>24.618649999999999</c:v>
                </c:pt>
                <c:pt idx="70">
                  <c:v>34.684249999999999</c:v>
                </c:pt>
                <c:pt idx="71">
                  <c:v>33.559899999999999</c:v>
                </c:pt>
                <c:pt idx="72">
                  <c:v>42.502249999999997</c:v>
                </c:pt>
                <c:pt idx="73">
                  <c:v>32.43065</c:v>
                </c:pt>
                <c:pt idx="74">
                  <c:v>41.370249999999999</c:v>
                </c:pt>
                <c:pt idx="75">
                  <c:v>34.655900000000003</c:v>
                </c:pt>
                <c:pt idx="76">
                  <c:v>35.768000000000001</c:v>
                </c:pt>
                <c:pt idx="77">
                  <c:v>44.7027</c:v>
                </c:pt>
                <c:pt idx="78">
                  <c:v>40.225850000000001</c:v>
                </c:pt>
                <c:pt idx="79">
                  <c:v>43.57085</c:v>
                </c:pt>
                <c:pt idx="80">
                  <c:v>32.393549999999998</c:v>
                </c:pt>
                <c:pt idx="81">
                  <c:v>33.505099999999999</c:v>
                </c:pt>
                <c:pt idx="82">
                  <c:v>26.799700000000001</c:v>
                </c:pt>
                <c:pt idx="83">
                  <c:v>35.7271</c:v>
                </c:pt>
                <c:pt idx="84">
                  <c:v>26.790949999999999</c:v>
                </c:pt>
                <c:pt idx="85">
                  <c:v>27.902650000000001</c:v>
                </c:pt>
                <c:pt idx="86">
                  <c:v>32.361800000000002</c:v>
                </c:pt>
                <c:pt idx="87">
                  <c:v>21.199100000000001</c:v>
                </c:pt>
                <c:pt idx="88">
                  <c:v>30.120100000000001</c:v>
                </c:pt>
                <c:pt idx="89">
                  <c:v>36.807400000000001</c:v>
                </c:pt>
                <c:pt idx="90">
                  <c:v>43.492550000000001</c:v>
                </c:pt>
                <c:pt idx="91">
                  <c:v>31.220300000000002</c:v>
                </c:pt>
                <c:pt idx="92">
                  <c:v>36.789349999999999</c:v>
                </c:pt>
                <c:pt idx="93">
                  <c:v>34.554049999999997</c:v>
                </c:pt>
                <c:pt idx="94">
                  <c:v>36.777349999999998</c:v>
                </c:pt>
                <c:pt idx="95">
                  <c:v>28.971350000000001</c:v>
                </c:pt>
                <c:pt idx="96">
                  <c:v>37.879399999999997</c:v>
                </c:pt>
                <c:pt idx="97">
                  <c:v>33.417549999999999</c:v>
                </c:pt>
                <c:pt idx="98">
                  <c:v>37.866999999999997</c:v>
                </c:pt>
                <c:pt idx="99">
                  <c:v>33.406599999999997</c:v>
                </c:pt>
                <c:pt idx="100">
                  <c:v>22.267399999999999</c:v>
                </c:pt>
                <c:pt idx="101">
                  <c:v>37.848399999999998</c:v>
                </c:pt>
                <c:pt idx="102">
                  <c:v>41.181249999999999</c:v>
                </c:pt>
                <c:pt idx="103">
                  <c:v>40.06165</c:v>
                </c:pt>
                <c:pt idx="104">
                  <c:v>31.154</c:v>
                </c:pt>
                <c:pt idx="105">
                  <c:v>40.048549999999999</c:v>
                </c:pt>
                <c:pt idx="106">
                  <c:v>32.256050000000002</c:v>
                </c:pt>
                <c:pt idx="107">
                  <c:v>37.811250000000001</c:v>
                </c:pt>
                <c:pt idx="108">
                  <c:v>40.0289</c:v>
                </c:pt>
                <c:pt idx="109">
                  <c:v>40.022350000000003</c:v>
                </c:pt>
                <c:pt idx="110">
                  <c:v>31.1234</c:v>
                </c:pt>
                <c:pt idx="111">
                  <c:v>31.118300000000001</c:v>
                </c:pt>
                <c:pt idx="112">
                  <c:v>28.890799999999999</c:v>
                </c:pt>
                <c:pt idx="113">
                  <c:v>31.1081</c:v>
                </c:pt>
                <c:pt idx="114">
                  <c:v>34.435450000000003</c:v>
                </c:pt>
                <c:pt idx="115">
                  <c:v>32.208550000000002</c:v>
                </c:pt>
                <c:pt idx="116">
                  <c:v>29.98235</c:v>
                </c:pt>
                <c:pt idx="117">
                  <c:v>45.521299999999997</c:v>
                </c:pt>
                <c:pt idx="118">
                  <c:v>37.743200000000002</c:v>
                </c:pt>
                <c:pt idx="119">
                  <c:v>34.407249999999998</c:v>
                </c:pt>
                <c:pt idx="120">
                  <c:v>27.74325</c:v>
                </c:pt>
                <c:pt idx="121">
                  <c:v>27.738700000000001</c:v>
                </c:pt>
                <c:pt idx="122">
                  <c:v>34.390349999999998</c:v>
                </c:pt>
                <c:pt idx="123">
                  <c:v>38.821449999999999</c:v>
                </c:pt>
                <c:pt idx="124">
                  <c:v>35.488100000000003</c:v>
                </c:pt>
                <c:pt idx="125">
                  <c:v>34.373449999999998</c:v>
                </c:pt>
                <c:pt idx="126">
                  <c:v>41.019649999999999</c:v>
                </c:pt>
                <c:pt idx="127">
                  <c:v>33.253749999999997</c:v>
                </c:pt>
                <c:pt idx="128">
                  <c:v>31.031700000000001</c:v>
                </c:pt>
                <c:pt idx="129">
                  <c:v>33.242800000000003</c:v>
                </c:pt>
                <c:pt idx="130">
                  <c:v>38.776949999999999</c:v>
                </c:pt>
                <c:pt idx="131">
                  <c:v>35.447400000000002</c:v>
                </c:pt>
                <c:pt idx="132">
                  <c:v>36.549100000000003</c:v>
                </c:pt>
                <c:pt idx="133">
                  <c:v>45.402050000000003</c:v>
                </c:pt>
                <c:pt idx="134">
                  <c:v>24.3581</c:v>
                </c:pt>
                <c:pt idx="135">
                  <c:v>26.568100000000001</c:v>
                </c:pt>
                <c:pt idx="136">
                  <c:v>24.350100000000001</c:v>
                </c:pt>
                <c:pt idx="137">
                  <c:v>28.7727</c:v>
                </c:pt>
                <c:pt idx="138">
                  <c:v>35.406700000000001</c:v>
                </c:pt>
                <c:pt idx="139">
                  <c:v>30.9758</c:v>
                </c:pt>
                <c:pt idx="140">
                  <c:v>33.182899999999997</c:v>
                </c:pt>
                <c:pt idx="141">
                  <c:v>33.17745</c:v>
                </c:pt>
                <c:pt idx="142">
                  <c:v>30.960550000000001</c:v>
                </c:pt>
                <c:pt idx="143">
                  <c:v>37.588799999999999</c:v>
                </c:pt>
                <c:pt idx="144">
                  <c:v>36.477249999999998</c:v>
                </c:pt>
                <c:pt idx="145">
                  <c:v>29.840150000000001</c:v>
                </c:pt>
                <c:pt idx="146">
                  <c:v>30.940249999999999</c:v>
                </c:pt>
                <c:pt idx="147">
                  <c:v>38.668950000000002</c:v>
                </c:pt>
                <c:pt idx="148">
                  <c:v>40.871899999999997</c:v>
                </c:pt>
                <c:pt idx="149">
                  <c:v>37.5518</c:v>
                </c:pt>
                <c:pt idx="150">
                  <c:v>29.815650000000002</c:v>
                </c:pt>
                <c:pt idx="151">
                  <c:v>38.643549999999998</c:v>
                </c:pt>
                <c:pt idx="152">
                  <c:v>34.221550000000001</c:v>
                </c:pt>
                <c:pt idx="153">
                  <c:v>30.904699999999998</c:v>
                </c:pt>
                <c:pt idx="154">
                  <c:v>33.106749999999998</c:v>
                </c:pt>
                <c:pt idx="155">
                  <c:v>27.58445</c:v>
                </c:pt>
                <c:pt idx="156">
                  <c:v>40.818249999999999</c:v>
                </c:pt>
                <c:pt idx="157">
                  <c:v>22.060300000000002</c:v>
                </c:pt>
                <c:pt idx="158">
                  <c:v>36.393500000000003</c:v>
                </c:pt>
                <c:pt idx="159">
                  <c:v>35.2849</c:v>
                </c:pt>
                <c:pt idx="160">
                  <c:v>24.254349999999999</c:v>
                </c:pt>
                <c:pt idx="161">
                  <c:v>31.9664</c:v>
                </c:pt>
                <c:pt idx="162">
                  <c:v>37.471699999999998</c:v>
                </c:pt>
                <c:pt idx="163">
                  <c:v>27.548200000000001</c:v>
                </c:pt>
                <c:pt idx="164">
                  <c:v>47.375149999999998</c:v>
                </c:pt>
                <c:pt idx="165">
                  <c:v>30.84385</c:v>
                </c:pt>
                <c:pt idx="166">
                  <c:v>29.737400000000001</c:v>
                </c:pt>
                <c:pt idx="167">
                  <c:v>37.440950000000001</c:v>
                </c:pt>
                <c:pt idx="168">
                  <c:v>24.2225</c:v>
                </c:pt>
                <c:pt idx="169">
                  <c:v>36.327800000000003</c:v>
                </c:pt>
                <c:pt idx="170">
                  <c:v>29.717849999999999</c:v>
                </c:pt>
                <c:pt idx="171">
                  <c:v>37.416350000000001</c:v>
                </c:pt>
                <c:pt idx="172">
                  <c:v>28.607800000000001</c:v>
                </c:pt>
                <c:pt idx="173">
                  <c:v>36.30395</c:v>
                </c:pt>
                <c:pt idx="174">
                  <c:v>26.398499999999999</c:v>
                </c:pt>
                <c:pt idx="175">
                  <c:v>32.992699999999999</c:v>
                </c:pt>
                <c:pt idx="176">
                  <c:v>23.091100000000001</c:v>
                </c:pt>
                <c:pt idx="177">
                  <c:v>35.18065</c:v>
                </c:pt>
                <c:pt idx="178">
                  <c:v>31.87725</c:v>
                </c:pt>
                <c:pt idx="179">
                  <c:v>37.367150000000002</c:v>
                </c:pt>
                <c:pt idx="180">
                  <c:v>37.360999999999997</c:v>
                </c:pt>
                <c:pt idx="181">
                  <c:v>36.2562</c:v>
                </c:pt>
                <c:pt idx="182">
                  <c:v>25.2653</c:v>
                </c:pt>
                <c:pt idx="183">
                  <c:v>29.654399999999999</c:v>
                </c:pt>
                <c:pt idx="184">
                  <c:v>21.962599999999998</c:v>
                </c:pt>
                <c:pt idx="185">
                  <c:v>36.232349999999997</c:v>
                </c:pt>
                <c:pt idx="186">
                  <c:v>39.5197</c:v>
                </c:pt>
                <c:pt idx="187">
                  <c:v>26.34215</c:v>
                </c:pt>
                <c:pt idx="188">
                  <c:v>34.019649999999999</c:v>
                </c:pt>
                <c:pt idx="189">
                  <c:v>27.430700000000002</c:v>
                </c:pt>
                <c:pt idx="190">
                  <c:v>38.396650000000001</c:v>
                </c:pt>
                <c:pt idx="191">
                  <c:v>28.518550000000001</c:v>
                </c:pt>
                <c:pt idx="192">
                  <c:v>35.09395</c:v>
                </c:pt>
                <c:pt idx="193">
                  <c:v>36.184699999999999</c:v>
                </c:pt>
                <c:pt idx="194">
                  <c:v>40.564050000000002</c:v>
                </c:pt>
                <c:pt idx="195">
                  <c:v>28.499749999999999</c:v>
                </c:pt>
                <c:pt idx="196">
                  <c:v>35.07085</c:v>
                </c:pt>
                <c:pt idx="197">
                  <c:v>26.2988</c:v>
                </c:pt>
                <c:pt idx="198">
                  <c:v>32.868099999999998</c:v>
                </c:pt>
                <c:pt idx="199">
                  <c:v>28.481000000000002</c:v>
                </c:pt>
                <c:pt idx="200">
                  <c:v>36.143050000000002</c:v>
                </c:pt>
                <c:pt idx="201">
                  <c:v>29.566700000000001</c:v>
                </c:pt>
                <c:pt idx="202">
                  <c:v>28.466950000000001</c:v>
                </c:pt>
                <c:pt idx="203">
                  <c:v>31.74635</c:v>
                </c:pt>
                <c:pt idx="204">
                  <c:v>41.591850000000001</c:v>
                </c:pt>
                <c:pt idx="205">
                  <c:v>40.490650000000002</c:v>
                </c:pt>
                <c:pt idx="206">
                  <c:v>28.4482</c:v>
                </c:pt>
                <c:pt idx="207">
                  <c:v>33.913449999999997</c:v>
                </c:pt>
                <c:pt idx="208">
                  <c:v>36.09545</c:v>
                </c:pt>
                <c:pt idx="209">
                  <c:v>37.183100000000003</c:v>
                </c:pt>
                <c:pt idx="210">
                  <c:v>34.990099999999998</c:v>
                </c:pt>
                <c:pt idx="211">
                  <c:v>39.357399999999998</c:v>
                </c:pt>
                <c:pt idx="212">
                  <c:v>39.350900000000003</c:v>
                </c:pt>
                <c:pt idx="213">
                  <c:v>36.0657</c:v>
                </c:pt>
                <c:pt idx="214">
                  <c:v>40.43065</c:v>
                </c:pt>
                <c:pt idx="215">
                  <c:v>31.683700000000002</c:v>
                </c:pt>
                <c:pt idx="216">
                  <c:v>27.309000000000001</c:v>
                </c:pt>
                <c:pt idx="217">
                  <c:v>27.304500000000001</c:v>
                </c:pt>
                <c:pt idx="218">
                  <c:v>32.76</c:v>
                </c:pt>
                <c:pt idx="219">
                  <c:v>36.030099999999997</c:v>
                </c:pt>
                <c:pt idx="220">
                  <c:v>27.291</c:v>
                </c:pt>
                <c:pt idx="221">
                  <c:v>34.926749999999998</c:v>
                </c:pt>
                <c:pt idx="222">
                  <c:v>38.194850000000002</c:v>
                </c:pt>
                <c:pt idx="223">
                  <c:v>37.097450000000002</c:v>
                </c:pt>
                <c:pt idx="224">
                  <c:v>27.273050000000001</c:v>
                </c:pt>
                <c:pt idx="225">
                  <c:v>31.631499999999999</c:v>
                </c:pt>
                <c:pt idx="226">
                  <c:v>33.807400000000001</c:v>
                </c:pt>
                <c:pt idx="227">
                  <c:v>38.163350000000001</c:v>
                </c:pt>
                <c:pt idx="228">
                  <c:v>31.615849999999998</c:v>
                </c:pt>
                <c:pt idx="229">
                  <c:v>27.25055</c:v>
                </c:pt>
                <c:pt idx="230">
                  <c:v>33.7851</c:v>
                </c:pt>
                <c:pt idx="231">
                  <c:v>26.151900000000001</c:v>
                </c:pt>
                <c:pt idx="232">
                  <c:v>38.131900000000002</c:v>
                </c:pt>
                <c:pt idx="233">
                  <c:v>44.6614</c:v>
                </c:pt>
                <c:pt idx="234">
                  <c:v>35.941049999999997</c:v>
                </c:pt>
                <c:pt idx="235">
                  <c:v>34.846200000000003</c:v>
                </c:pt>
                <c:pt idx="236">
                  <c:v>33.7517</c:v>
                </c:pt>
                <c:pt idx="237">
                  <c:v>40.2776</c:v>
                </c:pt>
                <c:pt idx="238">
                  <c:v>47.889800000000001</c:v>
                </c:pt>
                <c:pt idx="239">
                  <c:v>36.999650000000003</c:v>
                </c:pt>
                <c:pt idx="240">
                  <c:v>28.289200000000001</c:v>
                </c:pt>
                <c:pt idx="241">
                  <c:v>26.108799999999999</c:v>
                </c:pt>
                <c:pt idx="242">
                  <c:v>33.718299999999999</c:v>
                </c:pt>
                <c:pt idx="243">
                  <c:v>27.187650000000001</c:v>
                </c:pt>
                <c:pt idx="244">
                  <c:v>41.318449999999999</c:v>
                </c:pt>
                <c:pt idx="245">
                  <c:v>36.963050000000003</c:v>
                </c:pt>
                <c:pt idx="246">
                  <c:v>34.783000000000001</c:v>
                </c:pt>
                <c:pt idx="247">
                  <c:v>32.603650000000002</c:v>
                </c:pt>
                <c:pt idx="248">
                  <c:v>30.425049999999999</c:v>
                </c:pt>
                <c:pt idx="249">
                  <c:v>33.679349999999999</c:v>
                </c:pt>
                <c:pt idx="250">
                  <c:v>31.501249999999999</c:v>
                </c:pt>
                <c:pt idx="251">
                  <c:v>30.41</c:v>
                </c:pt>
                <c:pt idx="252">
                  <c:v>31.490849999999998</c:v>
                </c:pt>
                <c:pt idx="253">
                  <c:v>39.085650000000001</c:v>
                </c:pt>
                <c:pt idx="254">
                  <c:v>35.822600000000001</c:v>
                </c:pt>
                <c:pt idx="255">
                  <c:v>32.560600000000001</c:v>
                </c:pt>
                <c:pt idx="256">
                  <c:v>29.299700000000001</c:v>
                </c:pt>
                <c:pt idx="257">
                  <c:v>47.739800000000002</c:v>
                </c:pt>
                <c:pt idx="258">
                  <c:v>34.714100000000002</c:v>
                </c:pt>
                <c:pt idx="259">
                  <c:v>28.20055</c:v>
                </c:pt>
                <c:pt idx="260">
                  <c:v>35.787100000000002</c:v>
                </c:pt>
                <c:pt idx="261">
                  <c:v>30.3598</c:v>
                </c:pt>
                <c:pt idx="262">
                  <c:v>35.775300000000001</c:v>
                </c:pt>
                <c:pt idx="263">
                  <c:v>29.26585</c:v>
                </c:pt>
                <c:pt idx="264">
                  <c:v>34.679699999999997</c:v>
                </c:pt>
                <c:pt idx="265">
                  <c:v>33.590449999999997</c:v>
                </c:pt>
                <c:pt idx="266">
                  <c:v>30.33475</c:v>
                </c:pt>
                <c:pt idx="267">
                  <c:v>33.579349999999998</c:v>
                </c:pt>
                <c:pt idx="268">
                  <c:v>35.739849999999997</c:v>
                </c:pt>
                <c:pt idx="269">
                  <c:v>27.071149999999999</c:v>
                </c:pt>
                <c:pt idx="270">
                  <c:v>27.066700000000001</c:v>
                </c:pt>
                <c:pt idx="271">
                  <c:v>35.722099999999998</c:v>
                </c:pt>
                <c:pt idx="272">
                  <c:v>37.880800000000001</c:v>
                </c:pt>
                <c:pt idx="273">
                  <c:v>30.29965</c:v>
                </c:pt>
                <c:pt idx="274">
                  <c:v>34.622450000000001</c:v>
                </c:pt>
                <c:pt idx="275">
                  <c:v>36.780250000000002</c:v>
                </c:pt>
                <c:pt idx="276">
                  <c:v>30.284600000000001</c:v>
                </c:pt>
                <c:pt idx="277">
                  <c:v>28.116800000000001</c:v>
                </c:pt>
                <c:pt idx="278">
                  <c:v>30.2746</c:v>
                </c:pt>
                <c:pt idx="279">
                  <c:v>25.945350000000001</c:v>
                </c:pt>
                <c:pt idx="280">
                  <c:v>33.507199999999997</c:v>
                </c:pt>
                <c:pt idx="281">
                  <c:v>39.985849999999999</c:v>
                </c:pt>
                <c:pt idx="282">
                  <c:v>28.09355</c:v>
                </c:pt>
                <c:pt idx="283">
                  <c:v>32.410249999999998</c:v>
                </c:pt>
                <c:pt idx="284">
                  <c:v>32.404899999999998</c:v>
                </c:pt>
                <c:pt idx="285">
                  <c:v>38.879449999999999</c:v>
                </c:pt>
                <c:pt idx="286">
                  <c:v>39.952800000000003</c:v>
                </c:pt>
                <c:pt idx="287">
                  <c:v>35.627699999999997</c:v>
                </c:pt>
                <c:pt idx="288">
                  <c:v>39.939599999999999</c:v>
                </c:pt>
                <c:pt idx="289">
                  <c:v>30.219550000000002</c:v>
                </c:pt>
                <c:pt idx="290">
                  <c:v>33.451799999999999</c:v>
                </c:pt>
                <c:pt idx="291">
                  <c:v>35.604100000000003</c:v>
                </c:pt>
                <c:pt idx="292">
                  <c:v>32.362000000000002</c:v>
                </c:pt>
                <c:pt idx="293">
                  <c:v>30.199549999999999</c:v>
                </c:pt>
                <c:pt idx="294">
                  <c:v>36.6648</c:v>
                </c:pt>
                <c:pt idx="295">
                  <c:v>30.189550000000001</c:v>
                </c:pt>
                <c:pt idx="296">
                  <c:v>32.340600000000002</c:v>
                </c:pt>
                <c:pt idx="297">
                  <c:v>36.646599999999999</c:v>
                </c:pt>
                <c:pt idx="298">
                  <c:v>36.640500000000003</c:v>
                </c:pt>
                <c:pt idx="299">
                  <c:v>37.711950000000002</c:v>
                </c:pt>
                <c:pt idx="300">
                  <c:v>30.164549999999998</c:v>
                </c:pt>
                <c:pt idx="301">
                  <c:v>37.699449999999999</c:v>
                </c:pt>
                <c:pt idx="302">
                  <c:v>34.462350000000001</c:v>
                </c:pt>
                <c:pt idx="303">
                  <c:v>37.686950000000003</c:v>
                </c:pt>
                <c:pt idx="304">
                  <c:v>29.068000000000001</c:v>
                </c:pt>
                <c:pt idx="305">
                  <c:v>34.445250000000001</c:v>
                </c:pt>
                <c:pt idx="306">
                  <c:v>37.66825</c:v>
                </c:pt>
                <c:pt idx="307">
                  <c:v>31.205649999999999</c:v>
                </c:pt>
                <c:pt idx="308">
                  <c:v>37.655749999999998</c:v>
                </c:pt>
                <c:pt idx="309">
                  <c:v>37.649500000000003</c:v>
                </c:pt>
                <c:pt idx="310">
                  <c:v>35.492249999999999</c:v>
                </c:pt>
                <c:pt idx="311">
                  <c:v>34.411000000000001</c:v>
                </c:pt>
                <c:pt idx="312">
                  <c:v>34.405299999999997</c:v>
                </c:pt>
                <c:pt idx="313">
                  <c:v>45.149450000000002</c:v>
                </c:pt>
                <c:pt idx="314">
                  <c:v>36.543500000000002</c:v>
                </c:pt>
                <c:pt idx="315">
                  <c:v>26.865749999999998</c:v>
                </c:pt>
                <c:pt idx="316">
                  <c:v>39.754750000000001</c:v>
                </c:pt>
                <c:pt idx="317">
                  <c:v>40.822450000000003</c:v>
                </c:pt>
                <c:pt idx="318">
                  <c:v>31.148800000000001</c:v>
                </c:pt>
                <c:pt idx="319">
                  <c:v>40.808900000000001</c:v>
                </c:pt>
                <c:pt idx="320">
                  <c:v>35.433450000000001</c:v>
                </c:pt>
                <c:pt idx="321">
                  <c:v>34.353999999999999</c:v>
                </c:pt>
                <c:pt idx="322">
                  <c:v>32.201549999999997</c:v>
                </c:pt>
                <c:pt idx="323">
                  <c:v>39.708649999999999</c:v>
                </c:pt>
                <c:pt idx="324">
                  <c:v>32.190849999999998</c:v>
                </c:pt>
                <c:pt idx="325">
                  <c:v>32.185499999999998</c:v>
                </c:pt>
                <c:pt idx="326">
                  <c:v>40.76155</c:v>
                </c:pt>
                <c:pt idx="327">
                  <c:v>28.957350000000002</c:v>
                </c:pt>
                <c:pt idx="328">
                  <c:v>35.386450000000004</c:v>
                </c:pt>
                <c:pt idx="329">
                  <c:v>26.803450000000002</c:v>
                </c:pt>
                <c:pt idx="330">
                  <c:v>40.734499999999997</c:v>
                </c:pt>
                <c:pt idx="331">
                  <c:v>33.225250000000003</c:v>
                </c:pt>
                <c:pt idx="332">
                  <c:v>34.291350000000001</c:v>
                </c:pt>
                <c:pt idx="333">
                  <c:v>37.499949999999998</c:v>
                </c:pt>
                <c:pt idx="334">
                  <c:v>39.636249999999997</c:v>
                </c:pt>
                <c:pt idx="335">
                  <c:v>26.776800000000001</c:v>
                </c:pt>
                <c:pt idx="336">
                  <c:v>39.623049999999999</c:v>
                </c:pt>
                <c:pt idx="337">
                  <c:v>34.262900000000002</c:v>
                </c:pt>
                <c:pt idx="338">
                  <c:v>25.692900000000002</c:v>
                </c:pt>
                <c:pt idx="339">
                  <c:v>29.970099999999999</c:v>
                </c:pt>
                <c:pt idx="340">
                  <c:v>33.175649999999997</c:v>
                </c:pt>
                <c:pt idx="341">
                  <c:v>28.890149999999998</c:v>
                </c:pt>
                <c:pt idx="342">
                  <c:v>34.234499999999997</c:v>
                </c:pt>
                <c:pt idx="343">
                  <c:v>38.507399999999997</c:v>
                </c:pt>
                <c:pt idx="344">
                  <c:v>28.87575</c:v>
                </c:pt>
                <c:pt idx="345">
                  <c:v>29.940249999999999</c:v>
                </c:pt>
                <c:pt idx="346">
                  <c:v>26.72795</c:v>
                </c:pt>
                <c:pt idx="347">
                  <c:v>34.206049999999998</c:v>
                </c:pt>
                <c:pt idx="348">
                  <c:v>35.269150000000003</c:v>
                </c:pt>
                <c:pt idx="349">
                  <c:v>28.851800000000001</c:v>
                </c:pt>
                <c:pt idx="350">
                  <c:v>39.53105</c:v>
                </c:pt>
                <c:pt idx="351">
                  <c:v>35.251550000000002</c:v>
                </c:pt>
                <c:pt idx="352">
                  <c:v>29.905449999999998</c:v>
                </c:pt>
                <c:pt idx="353">
                  <c:v>33.104100000000003</c:v>
                </c:pt>
                <c:pt idx="354">
                  <c:v>26.692450000000001</c:v>
                </c:pt>
                <c:pt idx="355">
                  <c:v>28.823049999999999</c:v>
                </c:pt>
                <c:pt idx="356">
                  <c:v>44.828400000000002</c:v>
                </c:pt>
                <c:pt idx="357">
                  <c:v>40.552250000000001</c:v>
                </c:pt>
                <c:pt idx="358">
                  <c:v>28.80865</c:v>
                </c:pt>
                <c:pt idx="359">
                  <c:v>36.271549999999998</c:v>
                </c:pt>
                <c:pt idx="360">
                  <c:v>31.998999999999999</c:v>
                </c:pt>
                <c:pt idx="361">
                  <c:v>34.126600000000003</c:v>
                </c:pt>
                <c:pt idx="362">
                  <c:v>27.72325</c:v>
                </c:pt>
                <c:pt idx="363">
                  <c:v>35.181350000000002</c:v>
                </c:pt>
                <c:pt idx="364">
                  <c:v>24.516249999999999</c:v>
                </c:pt>
                <c:pt idx="365">
                  <c:v>40.498350000000002</c:v>
                </c:pt>
                <c:pt idx="366">
                  <c:v>30.901499999999999</c:v>
                </c:pt>
                <c:pt idx="367">
                  <c:v>30.896350000000002</c:v>
                </c:pt>
                <c:pt idx="368">
                  <c:v>29.826000000000001</c:v>
                </c:pt>
                <c:pt idx="369">
                  <c:v>25.5609</c:v>
                </c:pt>
                <c:pt idx="370">
                  <c:v>26.621500000000001</c:v>
                </c:pt>
                <c:pt idx="371">
                  <c:v>26.617100000000001</c:v>
                </c:pt>
                <c:pt idx="372">
                  <c:v>26.612649999999999</c:v>
                </c:pt>
                <c:pt idx="373">
                  <c:v>25.543900000000001</c:v>
                </c:pt>
                <c:pt idx="374">
                  <c:v>43.630249999999997</c:v>
                </c:pt>
                <c:pt idx="375">
                  <c:v>31.919250000000002</c:v>
                </c:pt>
                <c:pt idx="376">
                  <c:v>31.91395</c:v>
                </c:pt>
                <c:pt idx="377">
                  <c:v>25.526900000000001</c:v>
                </c:pt>
                <c:pt idx="378">
                  <c:v>22.332350000000002</c:v>
                </c:pt>
                <c:pt idx="379">
                  <c:v>32.961300000000001</c:v>
                </c:pt>
                <c:pt idx="380">
                  <c:v>39.334350000000001</c:v>
                </c:pt>
                <c:pt idx="381">
                  <c:v>27.635750000000002</c:v>
                </c:pt>
                <c:pt idx="382">
                  <c:v>17.003799999999998</c:v>
                </c:pt>
                <c:pt idx="383">
                  <c:v>20.188649999999999</c:v>
                </c:pt>
                <c:pt idx="384">
                  <c:v>42.4953</c:v>
                </c:pt>
                <c:pt idx="385">
                  <c:v>31.866199999999999</c:v>
                </c:pt>
                <c:pt idx="386">
                  <c:v>26.550750000000001</c:v>
                </c:pt>
                <c:pt idx="387">
                  <c:v>35.041150000000002</c:v>
                </c:pt>
                <c:pt idx="388">
                  <c:v>28.66525</c:v>
                </c:pt>
                <c:pt idx="389">
                  <c:v>38.213949999999997</c:v>
                </c:pt>
                <c:pt idx="390">
                  <c:v>42.4529</c:v>
                </c:pt>
                <c:pt idx="391">
                  <c:v>32.895499999999998</c:v>
                </c:pt>
                <c:pt idx="392">
                  <c:v>42.438749999999999</c:v>
                </c:pt>
                <c:pt idx="393">
                  <c:v>30.76295</c:v>
                </c:pt>
                <c:pt idx="394">
                  <c:v>32.879049999999999</c:v>
                </c:pt>
                <c:pt idx="395">
                  <c:v>21.208749999999998</c:v>
                </c:pt>
                <c:pt idx="396">
                  <c:v>30.747599999999998</c:v>
                </c:pt>
                <c:pt idx="397">
                  <c:v>24.38195</c:v>
                </c:pt>
                <c:pt idx="398">
                  <c:v>34.976999999999997</c:v>
                </c:pt>
                <c:pt idx="399">
                  <c:v>40.269799999999996</c:v>
                </c:pt>
                <c:pt idx="400">
                  <c:v>31.786650000000002</c:v>
                </c:pt>
                <c:pt idx="401">
                  <c:v>29.662600000000001</c:v>
                </c:pt>
                <c:pt idx="402">
                  <c:v>25.420850000000002</c:v>
                </c:pt>
                <c:pt idx="403">
                  <c:v>26.475650000000002</c:v>
                </c:pt>
                <c:pt idx="404">
                  <c:v>22.235849999999999</c:v>
                </c:pt>
                <c:pt idx="405">
                  <c:v>29.642849999999999</c:v>
                </c:pt>
                <c:pt idx="406">
                  <c:v>26.462399999999999</c:v>
                </c:pt>
                <c:pt idx="407">
                  <c:v>24.341349999999998</c:v>
                </c:pt>
                <c:pt idx="408">
                  <c:v>34.918750000000003</c:v>
                </c:pt>
                <c:pt idx="409">
                  <c:v>29.623100000000001</c:v>
                </c:pt>
                <c:pt idx="410">
                  <c:v>31.733699999999999</c:v>
                </c:pt>
                <c:pt idx="411">
                  <c:v>27.497949999999999</c:v>
                </c:pt>
                <c:pt idx="412">
                  <c:v>40.182650000000002</c:v>
                </c:pt>
                <c:pt idx="413">
                  <c:v>31.717849999999999</c:v>
                </c:pt>
                <c:pt idx="414">
                  <c:v>30.655449999999998</c:v>
                </c:pt>
                <c:pt idx="415">
                  <c:v>32.764200000000002</c:v>
                </c:pt>
                <c:pt idx="416">
                  <c:v>28.5318</c:v>
                </c:pt>
                <c:pt idx="417">
                  <c:v>28.527000000000001</c:v>
                </c:pt>
                <c:pt idx="418">
                  <c:v>22.184000000000001</c:v>
                </c:pt>
                <c:pt idx="419">
                  <c:v>32.7423</c:v>
                </c:pt>
                <c:pt idx="420">
                  <c:v>29.5688</c:v>
                </c:pt>
                <c:pt idx="421">
                  <c:v>31.675550000000001</c:v>
                </c:pt>
                <c:pt idx="422">
                  <c:v>34.837299999999999</c:v>
                </c:pt>
                <c:pt idx="423">
                  <c:v>31.664999999999999</c:v>
                </c:pt>
                <c:pt idx="424">
                  <c:v>28.4937</c:v>
                </c:pt>
                <c:pt idx="425">
                  <c:v>30.599250000000001</c:v>
                </c:pt>
                <c:pt idx="426">
                  <c:v>26.37425</c:v>
                </c:pt>
                <c:pt idx="427">
                  <c:v>27.42465</c:v>
                </c:pt>
                <c:pt idx="428">
                  <c:v>30.583950000000002</c:v>
                </c:pt>
                <c:pt idx="429">
                  <c:v>23.197749999999999</c:v>
                </c:pt>
                <c:pt idx="430">
                  <c:v>32.682250000000003</c:v>
                </c:pt>
                <c:pt idx="431">
                  <c:v>30.568650000000002</c:v>
                </c:pt>
                <c:pt idx="432">
                  <c:v>23.1861</c:v>
                </c:pt>
                <c:pt idx="433">
                  <c:v>26.343450000000001</c:v>
                </c:pt>
                <c:pt idx="434">
                  <c:v>35.821150000000003</c:v>
                </c:pt>
                <c:pt idx="435">
                  <c:v>31.601600000000001</c:v>
                </c:pt>
                <c:pt idx="436">
                  <c:v>31.596350000000001</c:v>
                </c:pt>
                <c:pt idx="437">
                  <c:v>15.79555</c:v>
                </c:pt>
                <c:pt idx="438">
                  <c:v>29.480049999999999</c:v>
                </c:pt>
                <c:pt idx="439">
                  <c:v>30.527799999999999</c:v>
                </c:pt>
                <c:pt idx="440">
                  <c:v>36.83775</c:v>
                </c:pt>
                <c:pt idx="441">
                  <c:v>36.831600000000002</c:v>
                </c:pt>
                <c:pt idx="442">
                  <c:v>38.929749999999999</c:v>
                </c:pt>
                <c:pt idx="443">
                  <c:v>31.5594</c:v>
                </c:pt>
                <c:pt idx="444">
                  <c:v>30.50235</c:v>
                </c:pt>
                <c:pt idx="445">
                  <c:v>27.34235</c:v>
                </c:pt>
                <c:pt idx="446">
                  <c:v>37.8523</c:v>
                </c:pt>
                <c:pt idx="447">
                  <c:v>28.384499999999999</c:v>
                </c:pt>
                <c:pt idx="448">
                  <c:v>32.584150000000001</c:v>
                </c:pt>
                <c:pt idx="449">
                  <c:v>30.476849999999999</c:v>
                </c:pt>
                <c:pt idx="450">
                  <c:v>25.218</c:v>
                </c:pt>
                <c:pt idx="451">
                  <c:v>32.567799999999998</c:v>
                </c:pt>
                <c:pt idx="452">
                  <c:v>29.411149999999999</c:v>
                </c:pt>
                <c:pt idx="453">
                  <c:v>23.104900000000001</c:v>
                </c:pt>
                <c:pt idx="454">
                  <c:v>31.501449999999998</c:v>
                </c:pt>
                <c:pt idx="455">
                  <c:v>19.94755</c:v>
                </c:pt>
                <c:pt idx="456">
                  <c:v>32.540599999999998</c:v>
                </c:pt>
                <c:pt idx="457">
                  <c:v>26.238050000000001</c:v>
                </c:pt>
                <c:pt idx="458">
                  <c:v>27.283000000000001</c:v>
                </c:pt>
                <c:pt idx="459">
                  <c:v>32.524250000000002</c:v>
                </c:pt>
                <c:pt idx="460">
                  <c:v>29.371849999999998</c:v>
                </c:pt>
                <c:pt idx="461">
                  <c:v>32.513399999999997</c:v>
                </c:pt>
                <c:pt idx="462">
                  <c:v>32.507950000000001</c:v>
                </c:pt>
                <c:pt idx="463">
                  <c:v>30.4056</c:v>
                </c:pt>
                <c:pt idx="464">
                  <c:v>33.545400000000001</c:v>
                </c:pt>
                <c:pt idx="465">
                  <c:v>28.299199999999999</c:v>
                </c:pt>
                <c:pt idx="466">
                  <c:v>37.725900000000003</c:v>
                </c:pt>
                <c:pt idx="467">
                  <c:v>31.433</c:v>
                </c:pt>
                <c:pt idx="468">
                  <c:v>18.856649999999998</c:v>
                </c:pt>
                <c:pt idx="469">
                  <c:v>30.375050000000002</c:v>
                </c:pt>
                <c:pt idx="470">
                  <c:v>28.275500000000001</c:v>
                </c:pt>
                <c:pt idx="471">
                  <c:v>36.647300000000001</c:v>
                </c:pt>
                <c:pt idx="472">
                  <c:v>26.172249999999998</c:v>
                </c:pt>
                <c:pt idx="473">
                  <c:v>27.214600000000001</c:v>
                </c:pt>
                <c:pt idx="474">
                  <c:v>24.070399999999999</c:v>
                </c:pt>
                <c:pt idx="475">
                  <c:v>38.715499999999999</c:v>
                </c:pt>
                <c:pt idx="476">
                  <c:v>32.431899999999999</c:v>
                </c:pt>
                <c:pt idx="477">
                  <c:v>28.2424</c:v>
                </c:pt>
                <c:pt idx="478">
                  <c:v>39.741900000000001</c:v>
                </c:pt>
                <c:pt idx="479">
                  <c:v>34.506900000000002</c:v>
                </c:pt>
                <c:pt idx="480">
                  <c:v>24.046250000000001</c:v>
                </c:pt>
                <c:pt idx="481">
                  <c:v>35.540700000000001</c:v>
                </c:pt>
                <c:pt idx="482">
                  <c:v>29.2639</c:v>
                </c:pt>
                <c:pt idx="483">
                  <c:v>26.124099999999999</c:v>
                </c:pt>
                <c:pt idx="484">
                  <c:v>17.761399999999998</c:v>
                </c:pt>
                <c:pt idx="485">
                  <c:v>28.204599999999999</c:v>
                </c:pt>
                <c:pt idx="486">
                  <c:v>30.28875</c:v>
                </c:pt>
                <c:pt idx="487">
                  <c:v>32.372199999999999</c:v>
                </c:pt>
                <c:pt idx="488">
                  <c:v>36.543100000000003</c:v>
                </c:pt>
                <c:pt idx="489">
                  <c:v>31.317450000000001</c:v>
                </c:pt>
                <c:pt idx="490">
                  <c:v>31.312200000000001</c:v>
                </c:pt>
                <c:pt idx="491">
                  <c:v>26.089099999999998</c:v>
                </c:pt>
                <c:pt idx="492">
                  <c:v>33.388449999999999</c:v>
                </c:pt>
                <c:pt idx="493">
                  <c:v>29.21</c:v>
                </c:pt>
                <c:pt idx="494">
                  <c:v>29.205100000000002</c:v>
                </c:pt>
                <c:pt idx="495">
                  <c:v>32.328800000000001</c:v>
                </c:pt>
                <c:pt idx="496">
                  <c:v>27.109950000000001</c:v>
                </c:pt>
                <c:pt idx="497">
                  <c:v>37.530549999999998</c:v>
                </c:pt>
                <c:pt idx="498">
                  <c:v>35.439599999999999</c:v>
                </c:pt>
                <c:pt idx="499">
                  <c:v>23.969799999999999</c:v>
                </c:pt>
                <c:pt idx="500">
                  <c:v>28.133749999999999</c:v>
                </c:pt>
                <c:pt idx="501">
                  <c:v>27.087250000000001</c:v>
                </c:pt>
                <c:pt idx="502">
                  <c:v>27.082699999999999</c:v>
                </c:pt>
                <c:pt idx="503">
                  <c:v>26.0367</c:v>
                </c:pt>
                <c:pt idx="504">
                  <c:v>32.280050000000003</c:v>
                </c:pt>
                <c:pt idx="505">
                  <c:v>34.356900000000003</c:v>
                </c:pt>
                <c:pt idx="506">
                  <c:v>29.1464</c:v>
                </c:pt>
                <c:pt idx="507">
                  <c:v>24.978449999999999</c:v>
                </c:pt>
                <c:pt idx="508">
                  <c:v>29.136649999999999</c:v>
                </c:pt>
                <c:pt idx="509">
                  <c:v>34.333849999999998</c:v>
                </c:pt>
                <c:pt idx="510">
                  <c:v>32.247599999999998</c:v>
                </c:pt>
                <c:pt idx="511">
                  <c:v>42.642899999999997</c:v>
                </c:pt>
                <c:pt idx="512">
                  <c:v>28.077200000000001</c:v>
                </c:pt>
                <c:pt idx="513">
                  <c:v>27.03275</c:v>
                </c:pt>
                <c:pt idx="514">
                  <c:v>19.7514</c:v>
                </c:pt>
                <c:pt idx="515">
                  <c:v>25.984300000000001</c:v>
                </c:pt>
                <c:pt idx="516">
                  <c:v>33.254350000000002</c:v>
                </c:pt>
                <c:pt idx="517">
                  <c:v>24.93655</c:v>
                </c:pt>
                <c:pt idx="518">
                  <c:v>24.932400000000001</c:v>
                </c:pt>
                <c:pt idx="519">
                  <c:v>34.276249999999997</c:v>
                </c:pt>
                <c:pt idx="520">
                  <c:v>24.923999999999999</c:v>
                </c:pt>
                <c:pt idx="521">
                  <c:v>26.996500000000001</c:v>
                </c:pt>
                <c:pt idx="522">
                  <c:v>23.877500000000001</c:v>
                </c:pt>
                <c:pt idx="523">
                  <c:v>30.10135</c:v>
                </c:pt>
                <c:pt idx="524">
                  <c:v>22.83165</c:v>
                </c:pt>
                <c:pt idx="525">
                  <c:v>25.940750000000001</c:v>
                </c:pt>
                <c:pt idx="526">
                  <c:v>23.861450000000001</c:v>
                </c:pt>
                <c:pt idx="527">
                  <c:v>36.3048</c:v>
                </c:pt>
                <c:pt idx="528">
                  <c:v>37.335850000000001</c:v>
                </c:pt>
                <c:pt idx="529">
                  <c:v>31.107949999999999</c:v>
                </c:pt>
                <c:pt idx="530">
                  <c:v>24.882200000000001</c:v>
                </c:pt>
                <c:pt idx="531">
                  <c:v>30.060949999999998</c:v>
                </c:pt>
                <c:pt idx="532">
                  <c:v>26.946650000000002</c:v>
                </c:pt>
                <c:pt idx="533">
                  <c:v>27.978349999999999</c:v>
                </c:pt>
                <c:pt idx="534">
                  <c:v>34.190049999999999</c:v>
                </c:pt>
                <c:pt idx="535">
                  <c:v>32.112499999999997</c:v>
                </c:pt>
                <c:pt idx="536">
                  <c:v>22.785699999999999</c:v>
                </c:pt>
                <c:pt idx="537">
                  <c:v>25.888500000000001</c:v>
                </c:pt>
                <c:pt idx="538">
                  <c:v>24.848749999999999</c:v>
                </c:pt>
                <c:pt idx="539">
                  <c:v>24.8446</c:v>
                </c:pt>
                <c:pt idx="540">
                  <c:v>30.015499999999999</c:v>
                </c:pt>
                <c:pt idx="541">
                  <c:v>30.010449999999999</c:v>
                </c:pt>
                <c:pt idx="542">
                  <c:v>22.76275</c:v>
                </c:pt>
                <c:pt idx="543">
                  <c:v>38.276350000000001</c:v>
                </c:pt>
                <c:pt idx="544">
                  <c:v>36.201250000000002</c:v>
                </c:pt>
                <c:pt idx="545">
                  <c:v>29.990300000000001</c:v>
                </c:pt>
                <c:pt idx="546">
                  <c:v>25.849350000000001</c:v>
                </c:pt>
                <c:pt idx="547">
                  <c:v>27.912600000000001</c:v>
                </c:pt>
                <c:pt idx="548">
                  <c:v>28.941549999999999</c:v>
                </c:pt>
                <c:pt idx="549">
                  <c:v>34.103900000000003</c:v>
                </c:pt>
                <c:pt idx="550">
                  <c:v>33.064900000000002</c:v>
                </c:pt>
                <c:pt idx="551">
                  <c:v>28.926950000000001</c:v>
                </c:pt>
                <c:pt idx="552">
                  <c:v>21.691549999999999</c:v>
                </c:pt>
                <c:pt idx="553">
                  <c:v>15.491350000000001</c:v>
                </c:pt>
                <c:pt idx="554">
                  <c:v>28.91235</c:v>
                </c:pt>
                <c:pt idx="555">
                  <c:v>27.875050000000002</c:v>
                </c:pt>
                <c:pt idx="556">
                  <c:v>27.870349999999998</c:v>
                </c:pt>
                <c:pt idx="557">
                  <c:v>24.769500000000001</c:v>
                </c:pt>
                <c:pt idx="558">
                  <c:v>18.574000000000002</c:v>
                </c:pt>
                <c:pt idx="559">
                  <c:v>20.6343</c:v>
                </c:pt>
                <c:pt idx="560">
                  <c:v>19.599299999999999</c:v>
                </c:pt>
                <c:pt idx="561">
                  <c:v>25.784199999999998</c:v>
                </c:pt>
                <c:pt idx="562">
                  <c:v>30.935849999999999</c:v>
                </c:pt>
                <c:pt idx="563">
                  <c:v>23.7135</c:v>
                </c:pt>
                <c:pt idx="564">
                  <c:v>22.678650000000001</c:v>
                </c:pt>
                <c:pt idx="565">
                  <c:v>29.88955</c:v>
                </c:pt>
                <c:pt idx="566">
                  <c:v>27.823499999999999</c:v>
                </c:pt>
                <c:pt idx="567">
                  <c:v>22.667200000000001</c:v>
                </c:pt>
                <c:pt idx="568">
                  <c:v>27.814150000000001</c:v>
                </c:pt>
                <c:pt idx="569">
                  <c:v>26.779450000000001</c:v>
                </c:pt>
                <c:pt idx="570">
                  <c:v>26.77495</c:v>
                </c:pt>
                <c:pt idx="571">
                  <c:v>24.711200000000002</c:v>
                </c:pt>
                <c:pt idx="572">
                  <c:v>27.795400000000001</c:v>
                </c:pt>
                <c:pt idx="573">
                  <c:v>25.732150000000001</c:v>
                </c:pt>
                <c:pt idx="574">
                  <c:v>28.815149999999999</c:v>
                </c:pt>
                <c:pt idx="575">
                  <c:v>41.157550000000001</c:v>
                </c:pt>
                <c:pt idx="576">
                  <c:v>26.747900000000001</c:v>
                </c:pt>
                <c:pt idx="577">
                  <c:v>38.057949999999998</c:v>
                </c:pt>
                <c:pt idx="578">
                  <c:v>23.653649999999999</c:v>
                </c:pt>
                <c:pt idx="579">
                  <c:v>22.621400000000001</c:v>
                </c:pt>
                <c:pt idx="580">
                  <c:v>24.673749999999998</c:v>
                </c:pt>
                <c:pt idx="581">
                  <c:v>25.697500000000002</c:v>
                </c:pt>
                <c:pt idx="582">
                  <c:v>32.887250000000002</c:v>
                </c:pt>
                <c:pt idx="583">
                  <c:v>27.743950000000002</c:v>
                </c:pt>
                <c:pt idx="584">
                  <c:v>26.7119</c:v>
                </c:pt>
                <c:pt idx="585">
                  <c:v>29.789000000000001</c:v>
                </c:pt>
                <c:pt idx="586">
                  <c:v>31.838049999999999</c:v>
                </c:pt>
                <c:pt idx="587">
                  <c:v>30.805800000000001</c:v>
                </c:pt>
                <c:pt idx="588">
                  <c:v>27.720549999999999</c:v>
                </c:pt>
                <c:pt idx="589">
                  <c:v>25.662849999999999</c:v>
                </c:pt>
                <c:pt idx="590">
                  <c:v>37.974649999999997</c:v>
                </c:pt>
                <c:pt idx="591">
                  <c:v>28.732700000000001</c:v>
                </c:pt>
                <c:pt idx="592">
                  <c:v>28.72785</c:v>
                </c:pt>
                <c:pt idx="593">
                  <c:v>24.61975</c:v>
                </c:pt>
                <c:pt idx="594">
                  <c:v>20.513000000000002</c:v>
                </c:pt>
                <c:pt idx="595">
                  <c:v>21.535</c:v>
                </c:pt>
                <c:pt idx="596">
                  <c:v>31.784400000000002</c:v>
                </c:pt>
                <c:pt idx="597">
                  <c:v>23.577999999999999</c:v>
                </c:pt>
                <c:pt idx="598">
                  <c:v>31.773700000000002</c:v>
                </c:pt>
                <c:pt idx="599">
                  <c:v>19.4709</c:v>
                </c:pt>
                <c:pt idx="600">
                  <c:v>24.590699999999998</c:v>
                </c:pt>
                <c:pt idx="601">
                  <c:v>32.782049999999998</c:v>
                </c:pt>
                <c:pt idx="602">
                  <c:v>36.873550000000002</c:v>
                </c:pt>
                <c:pt idx="603">
                  <c:v>22.530049999999999</c:v>
                </c:pt>
                <c:pt idx="604">
                  <c:v>25.597999999999999</c:v>
                </c:pt>
                <c:pt idx="605">
                  <c:v>18.42745</c:v>
                </c:pt>
                <c:pt idx="606">
                  <c:v>27.636500000000002</c:v>
                </c:pt>
                <c:pt idx="607">
                  <c:v>26.608450000000001</c:v>
                </c:pt>
                <c:pt idx="608">
                  <c:v>24.557500000000001</c:v>
                </c:pt>
                <c:pt idx="609">
                  <c:v>28.645600000000002</c:v>
                </c:pt>
                <c:pt idx="610">
                  <c:v>16.366150000000001</c:v>
                </c:pt>
                <c:pt idx="611">
                  <c:v>27.613199999999999</c:v>
                </c:pt>
                <c:pt idx="612">
                  <c:v>24.540900000000001</c:v>
                </c:pt>
                <c:pt idx="613">
                  <c:v>29.648599999999998</c:v>
                </c:pt>
                <c:pt idx="614">
                  <c:v>26.577000000000002</c:v>
                </c:pt>
                <c:pt idx="615">
                  <c:v>22.484449999999999</c:v>
                </c:pt>
                <c:pt idx="616">
                  <c:v>26.568049999999999</c:v>
                </c:pt>
                <c:pt idx="617">
                  <c:v>31.671949999999999</c:v>
                </c:pt>
                <c:pt idx="618">
                  <c:v>29.6236</c:v>
                </c:pt>
                <c:pt idx="619">
                  <c:v>29.618549999999999</c:v>
                </c:pt>
                <c:pt idx="620">
                  <c:v>23.486599999999999</c:v>
                </c:pt>
                <c:pt idx="621">
                  <c:v>37.776449999999997</c:v>
                </c:pt>
                <c:pt idx="622">
                  <c:v>21.437049999999999</c:v>
                </c:pt>
                <c:pt idx="623">
                  <c:v>31.639849999999999</c:v>
                </c:pt>
                <c:pt idx="624">
                  <c:v>29.59355</c:v>
                </c:pt>
                <c:pt idx="625">
                  <c:v>30.60885</c:v>
                </c:pt>
                <c:pt idx="626">
                  <c:v>22.442699999999999</c:v>
                </c:pt>
                <c:pt idx="627">
                  <c:v>26.518699999999999</c:v>
                </c:pt>
                <c:pt idx="628">
                  <c:v>25.494450000000001</c:v>
                </c:pt>
                <c:pt idx="629">
                  <c:v>22.4313</c:v>
                </c:pt>
                <c:pt idx="630">
                  <c:v>27.524699999999999</c:v>
                </c:pt>
                <c:pt idx="631">
                  <c:v>23.443000000000001</c:v>
                </c:pt>
                <c:pt idx="632">
                  <c:v>29.553550000000001</c:v>
                </c:pt>
                <c:pt idx="633">
                  <c:v>22.416149999999998</c:v>
                </c:pt>
                <c:pt idx="634">
                  <c:v>26.487349999999999</c:v>
                </c:pt>
                <c:pt idx="635">
                  <c:v>36.668599999999998</c:v>
                </c:pt>
                <c:pt idx="636">
                  <c:v>26.478400000000001</c:v>
                </c:pt>
                <c:pt idx="637">
                  <c:v>34.619750000000003</c:v>
                </c:pt>
                <c:pt idx="638">
                  <c:v>20.3611</c:v>
                </c:pt>
                <c:pt idx="639">
                  <c:v>30.5365</c:v>
                </c:pt>
                <c:pt idx="640">
                  <c:v>33.584449999999997</c:v>
                </c:pt>
                <c:pt idx="641">
                  <c:v>30.526150000000001</c:v>
                </c:pt>
                <c:pt idx="642">
                  <c:v>28.486249999999998</c:v>
                </c:pt>
                <c:pt idx="643">
                  <c:v>37.636200000000002</c:v>
                </c:pt>
                <c:pt idx="644">
                  <c:v>32.544699999999999</c:v>
                </c:pt>
                <c:pt idx="645">
                  <c:v>31.522349999999999</c:v>
                </c:pt>
                <c:pt idx="646">
                  <c:v>18.3002</c:v>
                </c:pt>
                <c:pt idx="647">
                  <c:v>31.511700000000001</c:v>
                </c:pt>
                <c:pt idx="648">
                  <c:v>27.441050000000001</c:v>
                </c:pt>
                <c:pt idx="649">
                  <c:v>31.501049999999999</c:v>
                </c:pt>
                <c:pt idx="650">
                  <c:v>27.431750000000001</c:v>
                </c:pt>
                <c:pt idx="651">
                  <c:v>34.537799999999997</c:v>
                </c:pt>
                <c:pt idx="652">
                  <c:v>27.422450000000001</c:v>
                </c:pt>
                <c:pt idx="653">
                  <c:v>25.386849999999999</c:v>
                </c:pt>
                <c:pt idx="654">
                  <c:v>33.505000000000003</c:v>
                </c:pt>
                <c:pt idx="655">
                  <c:v>28.423649999999999</c:v>
                </c:pt>
                <c:pt idx="656">
                  <c:v>27.4039</c:v>
                </c:pt>
                <c:pt idx="657">
                  <c:v>26.384450000000001</c:v>
                </c:pt>
                <c:pt idx="658">
                  <c:v>30.43845</c:v>
                </c:pt>
                <c:pt idx="659">
                  <c:v>27.389949999999999</c:v>
                </c:pt>
                <c:pt idx="660">
                  <c:v>29.41385</c:v>
                </c:pt>
                <c:pt idx="661">
                  <c:v>28.3948</c:v>
                </c:pt>
                <c:pt idx="662">
                  <c:v>22.3064</c:v>
                </c:pt>
                <c:pt idx="663">
                  <c:v>32.440199999999997</c:v>
                </c:pt>
                <c:pt idx="664">
                  <c:v>33.448300000000003</c:v>
                </c:pt>
                <c:pt idx="665">
                  <c:v>34.456049999999998</c:v>
                </c:pt>
                <c:pt idx="666">
                  <c:v>31.410450000000001</c:v>
                </c:pt>
                <c:pt idx="667">
                  <c:v>31.405149999999999</c:v>
                </c:pt>
                <c:pt idx="668">
                  <c:v>20.257950000000001</c:v>
                </c:pt>
                <c:pt idx="669">
                  <c:v>28.356349999999999</c:v>
                </c:pt>
                <c:pt idx="670">
                  <c:v>20.251100000000001</c:v>
                </c:pt>
                <c:pt idx="671">
                  <c:v>31.383849999999999</c:v>
                </c:pt>
                <c:pt idx="672">
                  <c:v>27.329699999999999</c:v>
                </c:pt>
                <c:pt idx="673">
                  <c:v>22.264900000000001</c:v>
                </c:pt>
                <c:pt idx="674">
                  <c:v>26.30855</c:v>
                </c:pt>
                <c:pt idx="675">
                  <c:v>35.409399999999998</c:v>
                </c:pt>
                <c:pt idx="676">
                  <c:v>26.29965</c:v>
                </c:pt>
                <c:pt idx="677">
                  <c:v>30.340599999999998</c:v>
                </c:pt>
                <c:pt idx="678">
                  <c:v>27.3019</c:v>
                </c:pt>
                <c:pt idx="679">
                  <c:v>34.37435</c:v>
                </c:pt>
                <c:pt idx="680">
                  <c:v>32.346850000000003</c:v>
                </c:pt>
                <c:pt idx="681">
                  <c:v>17.181349999999998</c:v>
                </c:pt>
                <c:pt idx="682">
                  <c:v>28.293900000000001</c:v>
                </c:pt>
                <c:pt idx="683">
                  <c:v>26.268450000000001</c:v>
                </c:pt>
                <c:pt idx="684">
                  <c:v>27.274149999999999</c:v>
                </c:pt>
                <c:pt idx="685">
                  <c:v>26.259550000000001</c:v>
                </c:pt>
                <c:pt idx="686">
                  <c:v>30.294350000000001</c:v>
                </c:pt>
                <c:pt idx="687">
                  <c:v>18.173500000000001</c:v>
                </c:pt>
                <c:pt idx="688">
                  <c:v>22.208300000000001</c:v>
                </c:pt>
                <c:pt idx="689">
                  <c:v>32.297499999999999</c:v>
                </c:pt>
                <c:pt idx="690">
                  <c:v>18.164249999999999</c:v>
                </c:pt>
                <c:pt idx="691">
                  <c:v>23.205950000000001</c:v>
                </c:pt>
                <c:pt idx="692">
                  <c:v>21.184449999999998</c:v>
                </c:pt>
                <c:pt idx="693">
                  <c:v>22.189450000000001</c:v>
                </c:pt>
                <c:pt idx="694">
                  <c:v>21.177250000000001</c:v>
                </c:pt>
                <c:pt idx="695">
                  <c:v>24.198499999999999</c:v>
                </c:pt>
                <c:pt idx="696">
                  <c:v>24.19435</c:v>
                </c:pt>
                <c:pt idx="697">
                  <c:v>25.1982</c:v>
                </c:pt>
                <c:pt idx="698">
                  <c:v>20.155149999999999</c:v>
                </c:pt>
                <c:pt idx="699">
                  <c:v>19.14415</c:v>
                </c:pt>
                <c:pt idx="700">
                  <c:v>29.215</c:v>
                </c:pt>
                <c:pt idx="701">
                  <c:v>19.137650000000001</c:v>
                </c:pt>
                <c:pt idx="702">
                  <c:v>22.1556</c:v>
                </c:pt>
                <c:pt idx="703">
                  <c:v>26.179449999999999</c:v>
                </c:pt>
                <c:pt idx="704">
                  <c:v>27.181699999999999</c:v>
                </c:pt>
                <c:pt idx="705">
                  <c:v>17.111499999999999</c:v>
                </c:pt>
                <c:pt idx="706">
                  <c:v>28.178899999999999</c:v>
                </c:pt>
                <c:pt idx="707">
                  <c:v>22.136800000000001</c:v>
                </c:pt>
                <c:pt idx="708">
                  <c:v>36.217700000000001</c:v>
                </c:pt>
                <c:pt idx="709">
                  <c:v>23.135149999999999</c:v>
                </c:pt>
                <c:pt idx="710">
                  <c:v>21.119800000000001</c:v>
                </c:pt>
                <c:pt idx="711">
                  <c:v>24.1328</c:v>
                </c:pt>
                <c:pt idx="712">
                  <c:v>25.1341</c:v>
                </c:pt>
                <c:pt idx="713">
                  <c:v>32.166150000000002</c:v>
                </c:pt>
                <c:pt idx="714">
                  <c:v>26.130549999999999</c:v>
                </c:pt>
                <c:pt idx="715">
                  <c:v>23.111550000000001</c:v>
                </c:pt>
                <c:pt idx="716">
                  <c:v>20.093599999999999</c:v>
                </c:pt>
                <c:pt idx="717">
                  <c:v>28.126249999999999</c:v>
                </c:pt>
                <c:pt idx="718">
                  <c:v>21.091100000000001</c:v>
                </c:pt>
                <c:pt idx="719">
                  <c:v>32.13335</c:v>
                </c:pt>
                <c:pt idx="720">
                  <c:v>26.103899999999999</c:v>
                </c:pt>
                <c:pt idx="721">
                  <c:v>28.107150000000001</c:v>
                </c:pt>
                <c:pt idx="722">
                  <c:v>15.05485</c:v>
                </c:pt>
                <c:pt idx="723">
                  <c:v>23.08015</c:v>
                </c:pt>
                <c:pt idx="724">
                  <c:v>27.089500000000001</c:v>
                </c:pt>
                <c:pt idx="725">
                  <c:v>28.088000000000001</c:v>
                </c:pt>
                <c:pt idx="726">
                  <c:v>27.080249999999999</c:v>
                </c:pt>
                <c:pt idx="727">
                  <c:v>29.081250000000001</c:v>
                </c:pt>
                <c:pt idx="728">
                  <c:v>17.044750000000001</c:v>
                </c:pt>
                <c:pt idx="729">
                  <c:v>24.059049999999999</c:v>
                </c:pt>
                <c:pt idx="730">
                  <c:v>20.0458</c:v>
                </c:pt>
                <c:pt idx="731">
                  <c:v>30.063600000000001</c:v>
                </c:pt>
                <c:pt idx="732">
                  <c:v>25.048749999999998</c:v>
                </c:pt>
                <c:pt idx="733">
                  <c:v>32.056950000000001</c:v>
                </c:pt>
                <c:pt idx="734">
                  <c:v>26.04185</c:v>
                </c:pt>
                <c:pt idx="735">
                  <c:v>29.041699999999999</c:v>
                </c:pt>
                <c:pt idx="736">
                  <c:v>18.0228</c:v>
                </c:pt>
                <c:pt idx="737">
                  <c:v>25.027450000000002</c:v>
                </c:pt>
                <c:pt idx="738">
                  <c:v>26.024100000000001</c:v>
                </c:pt>
                <c:pt idx="739">
                  <c:v>29.02195</c:v>
                </c:pt>
                <c:pt idx="740">
                  <c:v>27.01585</c:v>
                </c:pt>
                <c:pt idx="741">
                  <c:v>40.016649999999998</c:v>
                </c:pt>
                <c:pt idx="742">
                  <c:v>35.008600000000001</c:v>
                </c:pt>
                <c:pt idx="743">
                  <c:v>33.002499999999998</c:v>
                </c:pt>
                <c:pt idx="744">
                  <c:v>32.996850000000002</c:v>
                </c:pt>
                <c:pt idx="745">
                  <c:v>28.9923</c:v>
                </c:pt>
                <c:pt idx="746">
                  <c:v>34.984749999999998</c:v>
                </c:pt>
                <c:pt idx="747">
                  <c:v>23.98545</c:v>
                </c:pt>
                <c:pt idx="748">
                  <c:v>21.982949999999999</c:v>
                </c:pt>
                <c:pt idx="749">
                  <c:v>18.982050000000001</c:v>
                </c:pt>
                <c:pt idx="750">
                  <c:v>17.979900000000001</c:v>
                </c:pt>
                <c:pt idx="751">
                  <c:v>25.966550000000002</c:v>
                </c:pt>
                <c:pt idx="752">
                  <c:v>29.956299999999999</c:v>
                </c:pt>
                <c:pt idx="753">
                  <c:v>26.956099999999999</c:v>
                </c:pt>
                <c:pt idx="754">
                  <c:v>25.953299999999999</c:v>
                </c:pt>
                <c:pt idx="755">
                  <c:v>21.95675</c:v>
                </c:pt>
                <c:pt idx="756">
                  <c:v>19.957249999999998</c:v>
                </c:pt>
                <c:pt idx="757">
                  <c:v>25.940049999999999</c:v>
                </c:pt>
                <c:pt idx="758">
                  <c:v>29.925699999999999</c:v>
                </c:pt>
                <c:pt idx="759">
                  <c:v>24.93385</c:v>
                </c:pt>
                <c:pt idx="760">
                  <c:v>21.93805</c:v>
                </c:pt>
                <c:pt idx="761">
                  <c:v>26.919350000000001</c:v>
                </c:pt>
                <c:pt idx="762">
                  <c:v>25.917950000000001</c:v>
                </c:pt>
                <c:pt idx="763">
                  <c:v>20.930150000000001</c:v>
                </c:pt>
                <c:pt idx="764">
                  <c:v>25.909099999999999</c:v>
                </c:pt>
                <c:pt idx="765">
                  <c:v>30.88635</c:v>
                </c:pt>
                <c:pt idx="766">
                  <c:v>23.90795</c:v>
                </c:pt>
                <c:pt idx="767">
                  <c:v>21.911850000000001</c:v>
                </c:pt>
                <c:pt idx="768">
                  <c:v>23.899799999999999</c:v>
                </c:pt>
                <c:pt idx="769">
                  <c:v>30.865300000000001</c:v>
                </c:pt>
                <c:pt idx="770">
                  <c:v>25.8826</c:v>
                </c:pt>
                <c:pt idx="771">
                  <c:v>22.892250000000001</c:v>
                </c:pt>
                <c:pt idx="772">
                  <c:v>21.8932</c:v>
                </c:pt>
                <c:pt idx="773">
                  <c:v>23.8794</c:v>
                </c:pt>
                <c:pt idx="774">
                  <c:v>24.870149999999999</c:v>
                </c:pt>
                <c:pt idx="775">
                  <c:v>23.87125</c:v>
                </c:pt>
                <c:pt idx="776">
                  <c:v>33.81185</c:v>
                </c:pt>
                <c:pt idx="777">
                  <c:v>32.811799999999998</c:v>
                </c:pt>
                <c:pt idx="778">
                  <c:v>28.829650000000001</c:v>
                </c:pt>
                <c:pt idx="779">
                  <c:v>26.836849999999998</c:v>
                </c:pt>
                <c:pt idx="780">
                  <c:v>24.8447</c:v>
                </c:pt>
                <c:pt idx="781">
                  <c:v>21.8596</c:v>
                </c:pt>
                <c:pt idx="782">
                  <c:v>21.85585</c:v>
                </c:pt>
                <c:pt idx="783">
                  <c:v>21.852150000000002</c:v>
                </c:pt>
                <c:pt idx="784">
                  <c:v>26.813949999999998</c:v>
                </c:pt>
                <c:pt idx="785">
                  <c:v>24.823499999999999</c:v>
                </c:pt>
                <c:pt idx="786">
                  <c:v>21.840949999999999</c:v>
                </c:pt>
                <c:pt idx="787">
                  <c:v>23.822399999999998</c:v>
                </c:pt>
                <c:pt idx="788">
                  <c:v>26.795649999999998</c:v>
                </c:pt>
                <c:pt idx="789">
                  <c:v>30.760100000000001</c:v>
                </c:pt>
                <c:pt idx="790">
                  <c:v>34.723199999999999</c:v>
                </c:pt>
                <c:pt idx="791">
                  <c:v>20.830400000000001</c:v>
                </c:pt>
                <c:pt idx="792">
                  <c:v>22.810300000000002</c:v>
                </c:pt>
                <c:pt idx="793">
                  <c:v>24.7896</c:v>
                </c:pt>
                <c:pt idx="794">
                  <c:v>25.776800000000001</c:v>
                </c:pt>
                <c:pt idx="795">
                  <c:v>24.78115</c:v>
                </c:pt>
                <c:pt idx="796">
                  <c:v>25.767949999999999</c:v>
                </c:pt>
                <c:pt idx="797">
                  <c:v>22.790849999999999</c:v>
                </c:pt>
                <c:pt idx="798">
                  <c:v>22.786950000000001</c:v>
                </c:pt>
                <c:pt idx="799">
                  <c:v>25.754750000000001</c:v>
                </c:pt>
                <c:pt idx="800">
                  <c:v>21.78875</c:v>
                </c:pt>
                <c:pt idx="801">
                  <c:v>27.726400000000002</c:v>
                </c:pt>
                <c:pt idx="802">
                  <c:v>21.781300000000002</c:v>
                </c:pt>
                <c:pt idx="803">
                  <c:v>24.747250000000001</c:v>
                </c:pt>
                <c:pt idx="804">
                  <c:v>24.74305</c:v>
                </c:pt>
                <c:pt idx="805">
                  <c:v>25.728349999999999</c:v>
                </c:pt>
                <c:pt idx="806">
                  <c:v>25.723949999999999</c:v>
                </c:pt>
                <c:pt idx="807">
                  <c:v>26.7088</c:v>
                </c:pt>
                <c:pt idx="808">
                  <c:v>25.715150000000001</c:v>
                </c:pt>
                <c:pt idx="809">
                  <c:v>24.721900000000002</c:v>
                </c:pt>
                <c:pt idx="810">
                  <c:v>27.683800000000002</c:v>
                </c:pt>
                <c:pt idx="811">
                  <c:v>27.67905</c:v>
                </c:pt>
                <c:pt idx="812">
                  <c:v>29.651050000000001</c:v>
                </c:pt>
                <c:pt idx="813">
                  <c:v>24.704999999999998</c:v>
                </c:pt>
                <c:pt idx="814">
                  <c:v>30.62895</c:v>
                </c:pt>
                <c:pt idx="815">
                  <c:v>24.696549999999998</c:v>
                </c:pt>
                <c:pt idx="816">
                  <c:v>30.618449999999999</c:v>
                </c:pt>
                <c:pt idx="817">
                  <c:v>19.750499999999999</c:v>
                </c:pt>
                <c:pt idx="818">
                  <c:v>19.7471</c:v>
                </c:pt>
                <c:pt idx="819">
                  <c:v>21.7181</c:v>
                </c:pt>
                <c:pt idx="820">
                  <c:v>22.7014</c:v>
                </c:pt>
                <c:pt idx="821">
                  <c:v>33.552849999999999</c:v>
                </c:pt>
                <c:pt idx="822">
                  <c:v>20.72025</c:v>
                </c:pt>
                <c:pt idx="823">
                  <c:v>19.7302</c:v>
                </c:pt>
                <c:pt idx="824">
                  <c:v>25.6449</c:v>
                </c:pt>
                <c:pt idx="825">
                  <c:v>22.681950000000001</c:v>
                </c:pt>
                <c:pt idx="826">
                  <c:v>22.678100000000001</c:v>
                </c:pt>
                <c:pt idx="827">
                  <c:v>19.716699999999999</c:v>
                </c:pt>
                <c:pt idx="828">
                  <c:v>27.598649999999999</c:v>
                </c:pt>
                <c:pt idx="829">
                  <c:v>27.59395</c:v>
                </c:pt>
                <c:pt idx="830">
                  <c:v>21.677250000000001</c:v>
                </c:pt>
                <c:pt idx="831">
                  <c:v>21.673500000000001</c:v>
                </c:pt>
                <c:pt idx="832">
                  <c:v>28.56475</c:v>
                </c:pt>
                <c:pt idx="833">
                  <c:v>24.620550000000001</c:v>
                </c:pt>
                <c:pt idx="834">
                  <c:v>25.600999999999999</c:v>
                </c:pt>
                <c:pt idx="835">
                  <c:v>26.581099999999999</c:v>
                </c:pt>
                <c:pt idx="836">
                  <c:v>20.670649999999998</c:v>
                </c:pt>
                <c:pt idx="837">
                  <c:v>20.667100000000001</c:v>
                </c:pt>
                <c:pt idx="838">
                  <c:v>36.407249999999998</c:v>
                </c:pt>
                <c:pt idx="839">
                  <c:v>28.5305</c:v>
                </c:pt>
                <c:pt idx="840">
                  <c:v>23.607399999999998</c:v>
                </c:pt>
                <c:pt idx="841">
                  <c:v>28.52075</c:v>
                </c:pt>
                <c:pt idx="842">
                  <c:v>17.6995</c:v>
                </c:pt>
                <c:pt idx="843">
                  <c:v>16.713349999999998</c:v>
                </c:pt>
                <c:pt idx="844">
                  <c:v>23.591249999999999</c:v>
                </c:pt>
                <c:pt idx="845">
                  <c:v>26.535599999999999</c:v>
                </c:pt>
                <c:pt idx="846">
                  <c:v>14.73945</c:v>
                </c:pt>
                <c:pt idx="847">
                  <c:v>18.666799999999999</c:v>
                </c:pt>
                <c:pt idx="848">
                  <c:v>17.6813</c:v>
                </c:pt>
                <c:pt idx="849">
                  <c:v>25.535299999999999</c:v>
                </c:pt>
                <c:pt idx="850">
                  <c:v>24.548950000000001</c:v>
                </c:pt>
                <c:pt idx="851">
                  <c:v>25.52655</c:v>
                </c:pt>
                <c:pt idx="852">
                  <c:v>22.577300000000001</c:v>
                </c:pt>
                <c:pt idx="853">
                  <c:v>24.536349999999999</c:v>
                </c:pt>
                <c:pt idx="854">
                  <c:v>19.625699999999998</c:v>
                </c:pt>
                <c:pt idx="855">
                  <c:v>25.509049999999998</c:v>
                </c:pt>
                <c:pt idx="856">
                  <c:v>27.466550000000002</c:v>
                </c:pt>
                <c:pt idx="857">
                  <c:v>16.673249999999999</c:v>
                </c:pt>
                <c:pt idx="858">
                  <c:v>22.55405</c:v>
                </c:pt>
                <c:pt idx="859">
                  <c:v>22.5502</c:v>
                </c:pt>
                <c:pt idx="860">
                  <c:v>25.48715</c:v>
                </c:pt>
                <c:pt idx="861">
                  <c:v>23.522549999999999</c:v>
                </c:pt>
                <c:pt idx="862">
                  <c:v>19.598800000000001</c:v>
                </c:pt>
                <c:pt idx="863">
                  <c:v>21.554950000000002</c:v>
                </c:pt>
                <c:pt idx="864">
                  <c:v>28.4085</c:v>
                </c:pt>
                <c:pt idx="865">
                  <c:v>33.300800000000002</c:v>
                </c:pt>
                <c:pt idx="866">
                  <c:v>24.481649999999998</c:v>
                </c:pt>
                <c:pt idx="867">
                  <c:v>23.498349999999999</c:v>
                </c:pt>
                <c:pt idx="868">
                  <c:v>28.388999999999999</c:v>
                </c:pt>
                <c:pt idx="869">
                  <c:v>19.57525</c:v>
                </c:pt>
                <c:pt idx="870">
                  <c:v>28.379249999999999</c:v>
                </c:pt>
                <c:pt idx="871">
                  <c:v>25.4391</c:v>
                </c:pt>
                <c:pt idx="872">
                  <c:v>26.413</c:v>
                </c:pt>
                <c:pt idx="873">
                  <c:v>24.452249999999999</c:v>
                </c:pt>
                <c:pt idx="874">
                  <c:v>18.580549999999999</c:v>
                </c:pt>
                <c:pt idx="875">
                  <c:v>29.332650000000001</c:v>
                </c:pt>
                <c:pt idx="876">
                  <c:v>22.484500000000001</c:v>
                </c:pt>
                <c:pt idx="877">
                  <c:v>26.3903</c:v>
                </c:pt>
                <c:pt idx="878">
                  <c:v>23.454000000000001</c:v>
                </c:pt>
                <c:pt idx="879">
                  <c:v>16.610399999999998</c:v>
                </c:pt>
                <c:pt idx="880">
                  <c:v>23.44595</c:v>
                </c:pt>
                <c:pt idx="881">
                  <c:v>21.48845</c:v>
                </c:pt>
                <c:pt idx="882">
                  <c:v>21.484749999999998</c:v>
                </c:pt>
                <c:pt idx="883">
                  <c:v>20.504650000000002</c:v>
                </c:pt>
                <c:pt idx="884">
                  <c:v>28.3111</c:v>
                </c:pt>
                <c:pt idx="885">
                  <c:v>29.282299999999999</c:v>
                </c:pt>
                <c:pt idx="886">
                  <c:v>13.662699999999999</c:v>
                </c:pt>
                <c:pt idx="887">
                  <c:v>26.344999999999999</c:v>
                </c:pt>
                <c:pt idx="888">
                  <c:v>27.316050000000001</c:v>
                </c:pt>
                <c:pt idx="889">
                  <c:v>32.188400000000001</c:v>
                </c:pt>
                <c:pt idx="890">
                  <c:v>25.356200000000001</c:v>
                </c:pt>
                <c:pt idx="891">
                  <c:v>22.426600000000001</c:v>
                </c:pt>
                <c:pt idx="892">
                  <c:v>26.32235</c:v>
                </c:pt>
                <c:pt idx="893">
                  <c:v>25.3431</c:v>
                </c:pt>
                <c:pt idx="894">
                  <c:v>31.186150000000001</c:v>
                </c:pt>
                <c:pt idx="895">
                  <c:v>14.616</c:v>
                </c:pt>
                <c:pt idx="896">
                  <c:v>18.510400000000001</c:v>
                </c:pt>
                <c:pt idx="897">
                  <c:v>17.533149999999999</c:v>
                </c:pt>
                <c:pt idx="898">
                  <c:v>24.347449999999998</c:v>
                </c:pt>
                <c:pt idx="899">
                  <c:v>26.290700000000001</c:v>
                </c:pt>
                <c:pt idx="900">
                  <c:v>28.2333</c:v>
                </c:pt>
                <c:pt idx="901">
                  <c:v>24.334849999999999</c:v>
                </c:pt>
                <c:pt idx="902">
                  <c:v>24.3307</c:v>
                </c:pt>
                <c:pt idx="903">
                  <c:v>21.407299999999999</c:v>
                </c:pt>
                <c:pt idx="904">
                  <c:v>27.241</c:v>
                </c:pt>
                <c:pt idx="905">
                  <c:v>15.563599999999999</c:v>
                </c:pt>
                <c:pt idx="906">
                  <c:v>22.368849999999998</c:v>
                </c:pt>
                <c:pt idx="907">
                  <c:v>25.282150000000001</c:v>
                </c:pt>
                <c:pt idx="908">
                  <c:v>17.5</c:v>
                </c:pt>
                <c:pt idx="909">
                  <c:v>25.27345</c:v>
                </c:pt>
                <c:pt idx="910">
                  <c:v>23.325299999999999</c:v>
                </c:pt>
                <c:pt idx="911">
                  <c:v>24.293050000000001</c:v>
                </c:pt>
                <c:pt idx="912">
                  <c:v>29.146599999999999</c:v>
                </c:pt>
                <c:pt idx="913">
                  <c:v>18.45635</c:v>
                </c:pt>
                <c:pt idx="914">
                  <c:v>18.453150000000001</c:v>
                </c:pt>
                <c:pt idx="915">
                  <c:v>25.247350000000001</c:v>
                </c:pt>
                <c:pt idx="916">
                  <c:v>20.3886</c:v>
                </c:pt>
                <c:pt idx="917">
                  <c:v>25.23865</c:v>
                </c:pt>
                <c:pt idx="918">
                  <c:v>18.440449999999998</c:v>
                </c:pt>
                <c:pt idx="919">
                  <c:v>25.229949999999999</c:v>
                </c:pt>
                <c:pt idx="920">
                  <c:v>22.315000000000001</c:v>
                </c:pt>
                <c:pt idx="921">
                  <c:v>27.1614</c:v>
                </c:pt>
                <c:pt idx="922">
                  <c:v>23.277149999999999</c:v>
                </c:pt>
                <c:pt idx="923">
                  <c:v>28.121749999999999</c:v>
                </c:pt>
                <c:pt idx="924">
                  <c:v>20.360499999999998</c:v>
                </c:pt>
                <c:pt idx="925">
                  <c:v>20.356999999999999</c:v>
                </c:pt>
                <c:pt idx="926">
                  <c:v>21.322700000000001</c:v>
                </c:pt>
                <c:pt idx="927">
                  <c:v>16.473800000000001</c:v>
                </c:pt>
                <c:pt idx="928">
                  <c:v>20.346499999999999</c:v>
                </c:pt>
                <c:pt idx="929">
                  <c:v>25.18655</c:v>
                </c:pt>
                <c:pt idx="930">
                  <c:v>27.119299999999999</c:v>
                </c:pt>
                <c:pt idx="931">
                  <c:v>23.241099999999999</c:v>
                </c:pt>
                <c:pt idx="932">
                  <c:v>26.141749999999998</c:v>
                </c:pt>
                <c:pt idx="933">
                  <c:v>24.201149999999998</c:v>
                </c:pt>
                <c:pt idx="934">
                  <c:v>22.261199999999999</c:v>
                </c:pt>
                <c:pt idx="935">
                  <c:v>20.321950000000001</c:v>
                </c:pt>
                <c:pt idx="936">
                  <c:v>31.928999999999998</c:v>
                </c:pt>
                <c:pt idx="937">
                  <c:v>26.119199999999999</c:v>
                </c:pt>
                <c:pt idx="938">
                  <c:v>29.016349999999999</c:v>
                </c:pt>
                <c:pt idx="939">
                  <c:v>23.209050000000001</c:v>
                </c:pt>
                <c:pt idx="940">
                  <c:v>23.20505</c:v>
                </c:pt>
                <c:pt idx="941">
                  <c:v>20.30095</c:v>
                </c:pt>
                <c:pt idx="942">
                  <c:v>20.297450000000001</c:v>
                </c:pt>
                <c:pt idx="943">
                  <c:v>28.02495</c:v>
                </c:pt>
                <c:pt idx="944">
                  <c:v>18.358000000000001</c:v>
                </c:pt>
                <c:pt idx="945">
                  <c:v>23.18505</c:v>
                </c:pt>
                <c:pt idx="946">
                  <c:v>26.078700000000001</c:v>
                </c:pt>
                <c:pt idx="947">
                  <c:v>18.348500000000001</c:v>
                </c:pt>
                <c:pt idx="948">
                  <c:v>25.104150000000001</c:v>
                </c:pt>
                <c:pt idx="949">
                  <c:v>20.272950000000002</c:v>
                </c:pt>
                <c:pt idx="950">
                  <c:v>27.991099999999999</c:v>
                </c:pt>
                <c:pt idx="951">
                  <c:v>25.091149999999999</c:v>
                </c:pt>
                <c:pt idx="952">
                  <c:v>23.157050000000002</c:v>
                </c:pt>
                <c:pt idx="953">
                  <c:v>21.223649999999999</c:v>
                </c:pt>
                <c:pt idx="954">
                  <c:v>18.326350000000001</c:v>
                </c:pt>
                <c:pt idx="955">
                  <c:v>19.28755</c:v>
                </c:pt>
                <c:pt idx="956">
                  <c:v>23.141100000000002</c:v>
                </c:pt>
                <c:pt idx="957">
                  <c:v>27.9573</c:v>
                </c:pt>
                <c:pt idx="958">
                  <c:v>22.1692</c:v>
                </c:pt>
                <c:pt idx="959">
                  <c:v>25.0565</c:v>
                </c:pt>
                <c:pt idx="960">
                  <c:v>17.34385</c:v>
                </c:pt>
                <c:pt idx="961">
                  <c:v>25.04785</c:v>
                </c:pt>
                <c:pt idx="962">
                  <c:v>24.080349999999999</c:v>
                </c:pt>
                <c:pt idx="963">
                  <c:v>27.928349999999998</c:v>
                </c:pt>
                <c:pt idx="964">
                  <c:v>30.812149999999999</c:v>
                </c:pt>
                <c:pt idx="965">
                  <c:v>25.993300000000001</c:v>
                </c:pt>
                <c:pt idx="966">
                  <c:v>15.40075</c:v>
                </c:pt>
                <c:pt idx="967">
                  <c:v>26.9467</c:v>
                </c:pt>
                <c:pt idx="968">
                  <c:v>20.206499999999998</c:v>
                </c:pt>
                <c:pt idx="969">
                  <c:v>19.241</c:v>
                </c:pt>
                <c:pt idx="970">
                  <c:v>25.970849999999999</c:v>
                </c:pt>
                <c:pt idx="971">
                  <c:v>25.966349999999998</c:v>
                </c:pt>
                <c:pt idx="972">
                  <c:v>26.923400000000001</c:v>
                </c:pt>
                <c:pt idx="973">
                  <c:v>16.34355</c:v>
                </c:pt>
                <c:pt idx="974">
                  <c:v>33.642650000000003</c:v>
                </c:pt>
                <c:pt idx="975">
                  <c:v>33.636800000000001</c:v>
                </c:pt>
                <c:pt idx="976">
                  <c:v>26.904800000000002</c:v>
                </c:pt>
                <c:pt idx="977">
                  <c:v>21.135850000000001</c:v>
                </c:pt>
                <c:pt idx="978">
                  <c:v>20.171600000000002</c:v>
                </c:pt>
                <c:pt idx="979">
                  <c:v>25.93045</c:v>
                </c:pt>
                <c:pt idx="980">
                  <c:v>20.164650000000002</c:v>
                </c:pt>
                <c:pt idx="981">
                  <c:v>24.0014</c:v>
                </c:pt>
                <c:pt idx="982">
                  <c:v>22.077449999999999</c:v>
                </c:pt>
                <c:pt idx="983">
                  <c:v>23.033349999999999</c:v>
                </c:pt>
                <c:pt idx="984">
                  <c:v>23.029350000000001</c:v>
                </c:pt>
                <c:pt idx="985">
                  <c:v>19.187850000000001</c:v>
                </c:pt>
                <c:pt idx="986">
                  <c:v>24.93985</c:v>
                </c:pt>
                <c:pt idx="987">
                  <c:v>16.303999999999998</c:v>
                </c:pt>
                <c:pt idx="988">
                  <c:v>22.054549999999999</c:v>
                </c:pt>
                <c:pt idx="989">
                  <c:v>24.9269</c:v>
                </c:pt>
                <c:pt idx="990">
                  <c:v>24.922599999999999</c:v>
                </c:pt>
                <c:pt idx="991">
                  <c:v>17.251100000000001</c:v>
                </c:pt>
                <c:pt idx="992">
                  <c:v>23.955749999999998</c:v>
                </c:pt>
                <c:pt idx="993">
                  <c:v>24.909649999999999</c:v>
                </c:pt>
                <c:pt idx="994">
                  <c:v>25.863250000000001</c:v>
                </c:pt>
                <c:pt idx="995">
                  <c:v>16.28145</c:v>
                </c:pt>
                <c:pt idx="996">
                  <c:v>25.854299999999999</c:v>
                </c:pt>
                <c:pt idx="997">
                  <c:v>21.062799999999999</c:v>
                </c:pt>
                <c:pt idx="998">
                  <c:v>13.401300000000001</c:v>
                </c:pt>
                <c:pt idx="999">
                  <c:v>27.754999999999999</c:v>
                </c:pt>
                <c:pt idx="1000">
                  <c:v>25.836400000000001</c:v>
                </c:pt>
                <c:pt idx="1001">
                  <c:v>15.3078</c:v>
                </c:pt>
                <c:pt idx="1002">
                  <c:v>20.088000000000001</c:v>
                </c:pt>
                <c:pt idx="1003">
                  <c:v>23.910150000000002</c:v>
                </c:pt>
                <c:pt idx="1004">
                  <c:v>17.212350000000001</c:v>
                </c:pt>
                <c:pt idx="1005">
                  <c:v>20.0776</c:v>
                </c:pt>
                <c:pt idx="1006">
                  <c:v>23.897749999999998</c:v>
                </c:pt>
                <c:pt idx="1007">
                  <c:v>16.24765</c:v>
                </c:pt>
                <c:pt idx="1008">
                  <c:v>22.933900000000001</c:v>
                </c:pt>
                <c:pt idx="1009">
                  <c:v>24.84075</c:v>
                </c:pt>
                <c:pt idx="1010">
                  <c:v>23.8812</c:v>
                </c:pt>
                <c:pt idx="1011">
                  <c:v>14.32625</c:v>
                </c:pt>
                <c:pt idx="1012">
                  <c:v>23.872900000000001</c:v>
                </c:pt>
                <c:pt idx="1013">
                  <c:v>26.733049999999999</c:v>
                </c:pt>
                <c:pt idx="1014">
                  <c:v>21.955449999999999</c:v>
                </c:pt>
                <c:pt idx="1015">
                  <c:v>20.997250000000001</c:v>
                </c:pt>
                <c:pt idx="1016">
                  <c:v>22.902100000000001</c:v>
                </c:pt>
                <c:pt idx="1017">
                  <c:v>22.898150000000001</c:v>
                </c:pt>
                <c:pt idx="1018">
                  <c:v>24.802050000000001</c:v>
                </c:pt>
                <c:pt idx="1019">
                  <c:v>22.8902</c:v>
                </c:pt>
                <c:pt idx="1020">
                  <c:v>21.932649999999999</c:v>
                </c:pt>
                <c:pt idx="1021">
                  <c:v>20.9754</c:v>
                </c:pt>
                <c:pt idx="1022">
                  <c:v>19.065249999999999</c:v>
                </c:pt>
                <c:pt idx="1023">
                  <c:v>21.921250000000001</c:v>
                </c:pt>
                <c:pt idx="1024">
                  <c:v>22.870349999999998</c:v>
                </c:pt>
                <c:pt idx="1025">
                  <c:v>20.008099999999999</c:v>
                </c:pt>
                <c:pt idx="1026">
                  <c:v>22.862449999999999</c:v>
                </c:pt>
                <c:pt idx="1027">
                  <c:v>20.953600000000002</c:v>
                </c:pt>
                <c:pt idx="1028">
                  <c:v>23.806799999999999</c:v>
                </c:pt>
                <c:pt idx="1029">
                  <c:v>20.946349999999999</c:v>
                </c:pt>
                <c:pt idx="1030">
                  <c:v>22.846599999999999</c:v>
                </c:pt>
                <c:pt idx="1031">
                  <c:v>15.228400000000001</c:v>
                </c:pt>
                <c:pt idx="1032">
                  <c:v>26.645099999999999</c:v>
                </c:pt>
                <c:pt idx="1033">
                  <c:v>11.417350000000001</c:v>
                </c:pt>
                <c:pt idx="1034">
                  <c:v>25.684550000000002</c:v>
                </c:pt>
                <c:pt idx="1035">
                  <c:v>34.24015</c:v>
                </c:pt>
                <c:pt idx="1036">
                  <c:v>22.822800000000001</c:v>
                </c:pt>
                <c:pt idx="1037">
                  <c:v>23.769600000000001</c:v>
                </c:pt>
                <c:pt idx="1038">
                  <c:v>22.814900000000002</c:v>
                </c:pt>
                <c:pt idx="1039">
                  <c:v>19.95955</c:v>
                </c:pt>
                <c:pt idx="1040">
                  <c:v>19.005800000000001</c:v>
                </c:pt>
                <c:pt idx="1041">
                  <c:v>12.351599999999999</c:v>
                </c:pt>
                <c:pt idx="1042">
                  <c:v>24.69895</c:v>
                </c:pt>
                <c:pt idx="1043">
                  <c:v>24.694649999999999</c:v>
                </c:pt>
                <c:pt idx="1044">
                  <c:v>16.143699999999999</c:v>
                </c:pt>
                <c:pt idx="1045">
                  <c:v>20.888249999999999</c:v>
                </c:pt>
                <c:pt idx="1046">
                  <c:v>20.884599999999999</c:v>
                </c:pt>
                <c:pt idx="1047">
                  <c:v>25.626650000000001</c:v>
                </c:pt>
                <c:pt idx="1048">
                  <c:v>20.87735</c:v>
                </c:pt>
                <c:pt idx="1049">
                  <c:v>18.976099999999999</c:v>
                </c:pt>
                <c:pt idx="1050">
                  <c:v>18.0242</c:v>
                </c:pt>
                <c:pt idx="1051">
                  <c:v>20.86645</c:v>
                </c:pt>
                <c:pt idx="1052">
                  <c:v>18.017900000000001</c:v>
                </c:pt>
                <c:pt idx="1053">
                  <c:v>19.911100000000001</c:v>
                </c:pt>
                <c:pt idx="1054">
                  <c:v>26.543500000000002</c:v>
                </c:pt>
                <c:pt idx="1055">
                  <c:v>30.33015</c:v>
                </c:pt>
                <c:pt idx="1056">
                  <c:v>20.84835</c:v>
                </c:pt>
                <c:pt idx="1057">
                  <c:v>18.00225</c:v>
                </c:pt>
                <c:pt idx="1058">
                  <c:v>21.788450000000001</c:v>
                </c:pt>
                <c:pt idx="1059">
                  <c:v>22.7318</c:v>
                </c:pt>
                <c:pt idx="1060">
                  <c:v>22.72785</c:v>
                </c:pt>
                <c:pt idx="1061">
                  <c:v>25.564399999999999</c:v>
                </c:pt>
                <c:pt idx="1062">
                  <c:v>13.253299999999999</c:v>
                </c:pt>
                <c:pt idx="1063">
                  <c:v>18.93</c:v>
                </c:pt>
                <c:pt idx="1064">
                  <c:v>25.55105</c:v>
                </c:pt>
                <c:pt idx="1065">
                  <c:v>22.708100000000002</c:v>
                </c:pt>
                <c:pt idx="1066">
                  <c:v>18.920100000000001</c:v>
                </c:pt>
                <c:pt idx="1067">
                  <c:v>16.0793</c:v>
                </c:pt>
                <c:pt idx="1068">
                  <c:v>23.6419</c:v>
                </c:pt>
                <c:pt idx="1069">
                  <c:v>17.964749999999999</c:v>
                </c:pt>
                <c:pt idx="1070">
                  <c:v>20.797650000000001</c:v>
                </c:pt>
                <c:pt idx="1071">
                  <c:v>22.6844</c:v>
                </c:pt>
                <c:pt idx="1072">
                  <c:v>21.73545</c:v>
                </c:pt>
                <c:pt idx="1073">
                  <c:v>19.841950000000001</c:v>
                </c:pt>
                <c:pt idx="1074">
                  <c:v>18.893799999999999</c:v>
                </c:pt>
                <c:pt idx="1075">
                  <c:v>14.167899999999999</c:v>
                </c:pt>
                <c:pt idx="1076">
                  <c:v>15.1098</c:v>
                </c:pt>
                <c:pt idx="1077">
                  <c:v>26.4375</c:v>
                </c:pt>
                <c:pt idx="1078">
                  <c:v>27.376950000000001</c:v>
                </c:pt>
                <c:pt idx="1079">
                  <c:v>25.484449999999999</c:v>
                </c:pt>
                <c:pt idx="1080">
                  <c:v>17.930399999999999</c:v>
                </c:pt>
                <c:pt idx="1081">
                  <c:v>22.644950000000001</c:v>
                </c:pt>
                <c:pt idx="1082">
                  <c:v>19.8109</c:v>
                </c:pt>
                <c:pt idx="1083">
                  <c:v>28.29635</c:v>
                </c:pt>
                <c:pt idx="1084">
                  <c:v>29.234449999999999</c:v>
                </c:pt>
                <c:pt idx="1085">
                  <c:v>24.514949999999999</c:v>
                </c:pt>
                <c:pt idx="1086">
                  <c:v>16.026199999999999</c:v>
                </c:pt>
                <c:pt idx="1087">
                  <c:v>18.851099999999999</c:v>
                </c:pt>
                <c:pt idx="1088">
                  <c:v>18.847799999999999</c:v>
                </c:pt>
                <c:pt idx="1089">
                  <c:v>16.960049999999999</c:v>
                </c:pt>
                <c:pt idx="1090">
                  <c:v>19.783300000000001</c:v>
                </c:pt>
                <c:pt idx="1091">
                  <c:v>18.837949999999999</c:v>
                </c:pt>
                <c:pt idx="1092">
                  <c:v>26.368549999999999</c:v>
                </c:pt>
                <c:pt idx="1093">
                  <c:v>24.480799999999999</c:v>
                </c:pt>
                <c:pt idx="1094">
                  <c:v>22.59375</c:v>
                </c:pt>
                <c:pt idx="1095">
                  <c:v>21.64855</c:v>
                </c:pt>
                <c:pt idx="1096">
                  <c:v>22.585850000000001</c:v>
                </c:pt>
                <c:pt idx="1097">
                  <c:v>23.522849999999998</c:v>
                </c:pt>
                <c:pt idx="1098">
                  <c:v>21.637250000000002</c:v>
                </c:pt>
                <c:pt idx="1099">
                  <c:v>20.692900000000002</c:v>
                </c:pt>
                <c:pt idx="1100">
                  <c:v>18.808450000000001</c:v>
                </c:pt>
                <c:pt idx="1101">
                  <c:v>20.685700000000001</c:v>
                </c:pt>
                <c:pt idx="1102">
                  <c:v>16.921700000000001</c:v>
                </c:pt>
                <c:pt idx="1103">
                  <c:v>21.618400000000001</c:v>
                </c:pt>
                <c:pt idx="1104">
                  <c:v>20.674849999999999</c:v>
                </c:pt>
                <c:pt idx="1105">
                  <c:v>19.731649999999998</c:v>
                </c:pt>
                <c:pt idx="1106">
                  <c:v>17.849350000000001</c:v>
                </c:pt>
                <c:pt idx="1107">
                  <c:v>13.149850000000001</c:v>
                </c:pt>
                <c:pt idx="1108">
                  <c:v>19.721350000000001</c:v>
                </c:pt>
                <c:pt idx="1109">
                  <c:v>21.595800000000001</c:v>
                </c:pt>
                <c:pt idx="1110">
                  <c:v>22.530799999999999</c:v>
                </c:pt>
                <c:pt idx="1111">
                  <c:v>20.649650000000001</c:v>
                </c:pt>
                <c:pt idx="1112">
                  <c:v>26.27675</c:v>
                </c:pt>
                <c:pt idx="1113">
                  <c:v>22.518999999999998</c:v>
                </c:pt>
                <c:pt idx="1114">
                  <c:v>19.700700000000001</c:v>
                </c:pt>
                <c:pt idx="1115">
                  <c:v>16.88335</c:v>
                </c:pt>
                <c:pt idx="1116">
                  <c:v>14.067</c:v>
                </c:pt>
                <c:pt idx="1117">
                  <c:v>25.316199999999998</c:v>
                </c:pt>
                <c:pt idx="1118">
                  <c:v>17.812000000000001</c:v>
                </c:pt>
                <c:pt idx="1119">
                  <c:v>22.495450000000002</c:v>
                </c:pt>
                <c:pt idx="1120">
                  <c:v>19.680099999999999</c:v>
                </c:pt>
                <c:pt idx="1121">
                  <c:v>20.61365</c:v>
                </c:pt>
                <c:pt idx="1122">
                  <c:v>23.420500000000001</c:v>
                </c:pt>
                <c:pt idx="1123">
                  <c:v>23.416399999999999</c:v>
                </c:pt>
                <c:pt idx="1124">
                  <c:v>15.920349999999999</c:v>
                </c:pt>
                <c:pt idx="1125">
                  <c:v>26.217199999999998</c:v>
                </c:pt>
                <c:pt idx="1126">
                  <c:v>26.21265</c:v>
                </c:pt>
                <c:pt idx="1127">
                  <c:v>21.52805</c:v>
                </c:pt>
                <c:pt idx="1128">
                  <c:v>25.26765</c:v>
                </c:pt>
                <c:pt idx="1129">
                  <c:v>31.812950000000001</c:v>
                </c:pt>
                <c:pt idx="1130">
                  <c:v>24.3233</c:v>
                </c:pt>
                <c:pt idx="1131">
                  <c:v>18.706949999999999</c:v>
                </c:pt>
                <c:pt idx="1132">
                  <c:v>19.6389</c:v>
                </c:pt>
                <c:pt idx="1133">
                  <c:v>19.635449999999999</c:v>
                </c:pt>
                <c:pt idx="1134">
                  <c:v>24.3063</c:v>
                </c:pt>
                <c:pt idx="1135">
                  <c:v>28.040849999999999</c:v>
                </c:pt>
                <c:pt idx="1136">
                  <c:v>17.7561</c:v>
                </c:pt>
                <c:pt idx="1137">
                  <c:v>16.8186</c:v>
                </c:pt>
                <c:pt idx="1138">
                  <c:v>14.9473</c:v>
                </c:pt>
                <c:pt idx="1139">
                  <c:v>23.351050000000001</c:v>
                </c:pt>
                <c:pt idx="1140">
                  <c:v>15.87595</c:v>
                </c:pt>
                <c:pt idx="1141">
                  <c:v>16.806850000000001</c:v>
                </c:pt>
                <c:pt idx="1142">
                  <c:v>19.604600000000001</c:v>
                </c:pt>
                <c:pt idx="1143">
                  <c:v>21.467949999999998</c:v>
                </c:pt>
                <c:pt idx="1144">
                  <c:v>20.530950000000001</c:v>
                </c:pt>
                <c:pt idx="1145">
                  <c:v>20.527349999999998</c:v>
                </c:pt>
                <c:pt idx="1146">
                  <c:v>11.194800000000001</c:v>
                </c:pt>
                <c:pt idx="1147">
                  <c:v>11.19285</c:v>
                </c:pt>
                <c:pt idx="1148">
                  <c:v>22.38175</c:v>
                </c:pt>
                <c:pt idx="1149">
                  <c:v>20.513000000000002</c:v>
                </c:pt>
                <c:pt idx="1150">
                  <c:v>20.509450000000001</c:v>
                </c:pt>
                <c:pt idx="1151">
                  <c:v>23.302099999999999</c:v>
                </c:pt>
                <c:pt idx="1152">
                  <c:v>22.366099999999999</c:v>
                </c:pt>
                <c:pt idx="1153">
                  <c:v>20.498650000000001</c:v>
                </c:pt>
                <c:pt idx="1154">
                  <c:v>24.221450000000001</c:v>
                </c:pt>
                <c:pt idx="1155">
                  <c:v>14.902900000000001</c:v>
                </c:pt>
                <c:pt idx="1156">
                  <c:v>22.350449999999999</c:v>
                </c:pt>
                <c:pt idx="1157">
                  <c:v>18.6221</c:v>
                </c:pt>
                <c:pt idx="1158">
                  <c:v>18.618849999999998</c:v>
                </c:pt>
                <c:pt idx="1159">
                  <c:v>26.06185</c:v>
                </c:pt>
                <c:pt idx="1160">
                  <c:v>23.2654</c:v>
                </c:pt>
                <c:pt idx="1161">
                  <c:v>24.191800000000001</c:v>
                </c:pt>
                <c:pt idx="1162">
                  <c:v>26.04815</c:v>
                </c:pt>
                <c:pt idx="1163">
                  <c:v>25.11345</c:v>
                </c:pt>
                <c:pt idx="1164">
                  <c:v>26.969000000000001</c:v>
                </c:pt>
                <c:pt idx="1165">
                  <c:v>22.315249999999999</c:v>
                </c:pt>
                <c:pt idx="1166">
                  <c:v>26.029900000000001</c:v>
                </c:pt>
                <c:pt idx="1167">
                  <c:v>23.23695</c:v>
                </c:pt>
                <c:pt idx="1168">
                  <c:v>20.444900000000001</c:v>
                </c:pt>
                <c:pt idx="1169">
                  <c:v>13.008100000000001</c:v>
                </c:pt>
                <c:pt idx="1170">
                  <c:v>12.07685</c:v>
                </c:pt>
                <c:pt idx="1171">
                  <c:v>23.220649999999999</c:v>
                </c:pt>
                <c:pt idx="1172">
                  <c:v>9.2866499999999998</c:v>
                </c:pt>
                <c:pt idx="1173">
                  <c:v>26.926500000000001</c:v>
                </c:pt>
                <c:pt idx="1174">
                  <c:v>21.351800000000001</c:v>
                </c:pt>
                <c:pt idx="1175">
                  <c:v>18.563500000000001</c:v>
                </c:pt>
                <c:pt idx="1176">
                  <c:v>16.704249999999998</c:v>
                </c:pt>
                <c:pt idx="1177">
                  <c:v>15.77345</c:v>
                </c:pt>
                <c:pt idx="1178">
                  <c:v>19.481449999999999</c:v>
                </c:pt>
                <c:pt idx="1179">
                  <c:v>30.608350000000002</c:v>
                </c:pt>
                <c:pt idx="1180">
                  <c:v>14.8378</c:v>
                </c:pt>
                <c:pt idx="1181">
                  <c:v>16.689599999999999</c:v>
                </c:pt>
                <c:pt idx="1182">
                  <c:v>14.832599999999999</c:v>
                </c:pt>
                <c:pt idx="1183">
                  <c:v>13.9031</c:v>
                </c:pt>
                <c:pt idx="1184">
                  <c:v>23.1678</c:v>
                </c:pt>
                <c:pt idx="1185">
                  <c:v>18.530999999999999</c:v>
                </c:pt>
                <c:pt idx="1186">
                  <c:v>23.159700000000001</c:v>
                </c:pt>
                <c:pt idx="1187">
                  <c:v>22.229399999999998</c:v>
                </c:pt>
                <c:pt idx="1188">
                  <c:v>19.447299999999998</c:v>
                </c:pt>
                <c:pt idx="1189">
                  <c:v>16.6662</c:v>
                </c:pt>
                <c:pt idx="1190">
                  <c:v>20.366250000000001</c:v>
                </c:pt>
                <c:pt idx="1191">
                  <c:v>25.9161</c:v>
                </c:pt>
                <c:pt idx="1192">
                  <c:v>14.8066</c:v>
                </c:pt>
                <c:pt idx="1193">
                  <c:v>20.355499999999999</c:v>
                </c:pt>
                <c:pt idx="1194">
                  <c:v>12.026149999999999</c:v>
                </c:pt>
                <c:pt idx="1195">
                  <c:v>17.573599999999999</c:v>
                </c:pt>
                <c:pt idx="1196">
                  <c:v>12.9467</c:v>
                </c:pt>
                <c:pt idx="1197">
                  <c:v>20.341249999999999</c:v>
                </c:pt>
                <c:pt idx="1198">
                  <c:v>19.413250000000001</c:v>
                </c:pt>
                <c:pt idx="1199">
                  <c:v>17.561250000000001</c:v>
                </c:pt>
                <c:pt idx="1200">
                  <c:v>20.330549999999999</c:v>
                </c:pt>
                <c:pt idx="1201">
                  <c:v>20.32695</c:v>
                </c:pt>
                <c:pt idx="1202">
                  <c:v>22.170999999999999</c:v>
                </c:pt>
                <c:pt idx="1203">
                  <c:v>22.167100000000001</c:v>
                </c:pt>
                <c:pt idx="1204">
                  <c:v>12.92855</c:v>
                </c:pt>
                <c:pt idx="1205">
                  <c:v>12.00295</c:v>
                </c:pt>
                <c:pt idx="1206">
                  <c:v>17.5397</c:v>
                </c:pt>
                <c:pt idx="1207">
                  <c:v>15.69065</c:v>
                </c:pt>
                <c:pt idx="1208">
                  <c:v>16.610700000000001</c:v>
                </c:pt>
                <c:pt idx="1209">
                  <c:v>23.066400000000002</c:v>
                </c:pt>
                <c:pt idx="1210">
                  <c:v>23.062349999999999</c:v>
                </c:pt>
                <c:pt idx="1211">
                  <c:v>20.2913</c:v>
                </c:pt>
                <c:pt idx="1212">
                  <c:v>20.287749999999999</c:v>
                </c:pt>
                <c:pt idx="1213">
                  <c:v>14.75215</c:v>
                </c:pt>
                <c:pt idx="1214">
                  <c:v>18.436900000000001</c:v>
                </c:pt>
                <c:pt idx="1215">
                  <c:v>18.433700000000002</c:v>
                </c:pt>
                <c:pt idx="1216">
                  <c:v>16.587399999999999</c:v>
                </c:pt>
                <c:pt idx="1217">
                  <c:v>18.427199999999999</c:v>
                </c:pt>
                <c:pt idx="1218">
                  <c:v>23.951149999999998</c:v>
                </c:pt>
                <c:pt idx="1219">
                  <c:v>14.736599999999999</c:v>
                </c:pt>
                <c:pt idx="1220">
                  <c:v>23.94275</c:v>
                </c:pt>
                <c:pt idx="1221">
                  <c:v>23.017800000000001</c:v>
                </c:pt>
                <c:pt idx="1222">
                  <c:v>11.0466</c:v>
                </c:pt>
                <c:pt idx="1223">
                  <c:v>13.80585</c:v>
                </c:pt>
                <c:pt idx="1224">
                  <c:v>13.8034</c:v>
                </c:pt>
                <c:pt idx="1225">
                  <c:v>32.202300000000001</c:v>
                </c:pt>
                <c:pt idx="1226">
                  <c:v>17.478149999999999</c:v>
                </c:pt>
                <c:pt idx="1227">
                  <c:v>16.555350000000001</c:v>
                </c:pt>
                <c:pt idx="1228">
                  <c:v>16.55245</c:v>
                </c:pt>
                <c:pt idx="1229">
                  <c:v>27.582550000000001</c:v>
                </c:pt>
                <c:pt idx="1230">
                  <c:v>23.900700000000001</c:v>
                </c:pt>
                <c:pt idx="1231">
                  <c:v>16.543700000000001</c:v>
                </c:pt>
                <c:pt idx="1232">
                  <c:v>20.216550000000002</c:v>
                </c:pt>
                <c:pt idx="1233">
                  <c:v>16.5379</c:v>
                </c:pt>
                <c:pt idx="1234">
                  <c:v>19.290800000000001</c:v>
                </c:pt>
                <c:pt idx="1235">
                  <c:v>18.369</c:v>
                </c:pt>
                <c:pt idx="1236">
                  <c:v>14.692600000000001</c:v>
                </c:pt>
                <c:pt idx="1237">
                  <c:v>22.035</c:v>
                </c:pt>
                <c:pt idx="1238">
                  <c:v>17.441299999999998</c:v>
                </c:pt>
                <c:pt idx="1239">
                  <c:v>19.273849999999999</c:v>
                </c:pt>
                <c:pt idx="1240">
                  <c:v>14.68225</c:v>
                </c:pt>
                <c:pt idx="1241">
                  <c:v>20.184550000000002</c:v>
                </c:pt>
                <c:pt idx="1242">
                  <c:v>27.519549999999999</c:v>
                </c:pt>
                <c:pt idx="1243">
                  <c:v>15.59165</c:v>
                </c:pt>
                <c:pt idx="1244">
                  <c:v>23.841850000000001</c:v>
                </c:pt>
                <c:pt idx="1245">
                  <c:v>14.66935</c:v>
                </c:pt>
                <c:pt idx="1246">
                  <c:v>28.41685</c:v>
                </c:pt>
                <c:pt idx="1247">
                  <c:v>18.330200000000001</c:v>
                </c:pt>
                <c:pt idx="1248">
                  <c:v>20.159700000000001</c:v>
                </c:pt>
                <c:pt idx="1249">
                  <c:v>19.23995</c:v>
                </c:pt>
                <c:pt idx="1250">
                  <c:v>15.57245</c:v>
                </c:pt>
                <c:pt idx="1251">
                  <c:v>28.391850000000002</c:v>
                </c:pt>
                <c:pt idx="1252">
                  <c:v>19.229800000000001</c:v>
                </c:pt>
                <c:pt idx="1253">
                  <c:v>20.141950000000001</c:v>
                </c:pt>
                <c:pt idx="1254">
                  <c:v>23.799900000000001</c:v>
                </c:pt>
                <c:pt idx="1255">
                  <c:v>22.880500000000001</c:v>
                </c:pt>
                <c:pt idx="1256">
                  <c:v>21.04635</c:v>
                </c:pt>
                <c:pt idx="1257">
                  <c:v>19.21285</c:v>
                </c:pt>
                <c:pt idx="1258">
                  <c:v>24.697900000000001</c:v>
                </c:pt>
                <c:pt idx="1259">
                  <c:v>26.5227</c:v>
                </c:pt>
                <c:pt idx="1260">
                  <c:v>21.031549999999999</c:v>
                </c:pt>
                <c:pt idx="1261">
                  <c:v>21.9421</c:v>
                </c:pt>
                <c:pt idx="1262">
                  <c:v>17.367750000000001</c:v>
                </c:pt>
                <c:pt idx="1263">
                  <c:v>16.450749999999999</c:v>
                </c:pt>
                <c:pt idx="1264">
                  <c:v>20.10295</c:v>
                </c:pt>
                <c:pt idx="1265">
                  <c:v>23.75385</c:v>
                </c:pt>
                <c:pt idx="1266">
                  <c:v>27.403449999999999</c:v>
                </c:pt>
                <c:pt idx="1267">
                  <c:v>20.092300000000002</c:v>
                </c:pt>
                <c:pt idx="1268">
                  <c:v>13.696899999999999</c:v>
                </c:pt>
                <c:pt idx="1269">
                  <c:v>21.911149999999999</c:v>
                </c:pt>
                <c:pt idx="1270">
                  <c:v>24.645700000000001</c:v>
                </c:pt>
                <c:pt idx="1271">
                  <c:v>18.252849999999999</c:v>
                </c:pt>
                <c:pt idx="1272">
                  <c:v>30.111899999999999</c:v>
                </c:pt>
                <c:pt idx="1273">
                  <c:v>24.632650000000002</c:v>
                </c:pt>
                <c:pt idx="1274">
                  <c:v>25.540500000000002</c:v>
                </c:pt>
                <c:pt idx="1275">
                  <c:v>20.064</c:v>
                </c:pt>
                <c:pt idx="1276">
                  <c:v>18.236750000000001</c:v>
                </c:pt>
                <c:pt idx="1277">
                  <c:v>18.233550000000001</c:v>
                </c:pt>
                <c:pt idx="1278">
                  <c:v>21.8764</c:v>
                </c:pt>
                <c:pt idx="1279">
                  <c:v>16.404399999999999</c:v>
                </c:pt>
                <c:pt idx="1280">
                  <c:v>20.9575</c:v>
                </c:pt>
                <c:pt idx="1281">
                  <c:v>15.4876</c:v>
                </c:pt>
                <c:pt idx="1282">
                  <c:v>22.771850000000001</c:v>
                </c:pt>
                <c:pt idx="1283">
                  <c:v>22.767800000000001</c:v>
                </c:pt>
                <c:pt idx="1284">
                  <c:v>20.942699999999999</c:v>
                </c:pt>
                <c:pt idx="1285">
                  <c:v>20.028600000000001</c:v>
                </c:pt>
                <c:pt idx="1286">
                  <c:v>16.384150000000002</c:v>
                </c:pt>
                <c:pt idx="1287">
                  <c:v>13.65105</c:v>
                </c:pt>
                <c:pt idx="1288">
                  <c:v>15.468450000000001</c:v>
                </c:pt>
                <c:pt idx="1289">
                  <c:v>26.3827</c:v>
                </c:pt>
                <c:pt idx="1290">
                  <c:v>22.739699999999999</c:v>
                </c:pt>
                <c:pt idx="1291">
                  <c:v>26.3734</c:v>
                </c:pt>
                <c:pt idx="1292">
                  <c:v>16.366800000000001</c:v>
                </c:pt>
                <c:pt idx="1293">
                  <c:v>26.364049999999999</c:v>
                </c:pt>
                <c:pt idx="1294">
                  <c:v>22.723649999999999</c:v>
                </c:pt>
                <c:pt idx="1295">
                  <c:v>19.08445</c:v>
                </c:pt>
                <c:pt idx="1296">
                  <c:v>16.355250000000002</c:v>
                </c:pt>
                <c:pt idx="1297">
                  <c:v>21.803100000000001</c:v>
                </c:pt>
                <c:pt idx="1298">
                  <c:v>20.89095</c:v>
                </c:pt>
                <c:pt idx="1299">
                  <c:v>26.33615</c:v>
                </c:pt>
                <c:pt idx="1300">
                  <c:v>29.9634</c:v>
                </c:pt>
                <c:pt idx="1301">
                  <c:v>19.972049999999999</c:v>
                </c:pt>
                <c:pt idx="1302">
                  <c:v>29.04515</c:v>
                </c:pt>
                <c:pt idx="1303">
                  <c:v>9.9824999999999999</c:v>
                </c:pt>
                <c:pt idx="1304">
                  <c:v>19.961500000000001</c:v>
                </c:pt>
                <c:pt idx="1305">
                  <c:v>19.95795</c:v>
                </c:pt>
                <c:pt idx="1306">
                  <c:v>27.210599999999999</c:v>
                </c:pt>
                <c:pt idx="1307">
                  <c:v>22.671500000000002</c:v>
                </c:pt>
                <c:pt idx="1308">
                  <c:v>23.574149999999999</c:v>
                </c:pt>
                <c:pt idx="1309">
                  <c:v>24.47655</c:v>
                </c:pt>
                <c:pt idx="1310">
                  <c:v>25.378599999999999</c:v>
                </c:pt>
                <c:pt idx="1311">
                  <c:v>25.374099999999999</c:v>
                </c:pt>
                <c:pt idx="1312">
                  <c:v>28.087800000000001</c:v>
                </c:pt>
                <c:pt idx="1313">
                  <c:v>21.74155</c:v>
                </c:pt>
                <c:pt idx="1314">
                  <c:v>21.7377</c:v>
                </c:pt>
                <c:pt idx="1315">
                  <c:v>17.205950000000001</c:v>
                </c:pt>
                <c:pt idx="1316">
                  <c:v>16.297499999999999</c:v>
                </c:pt>
                <c:pt idx="1317">
                  <c:v>23.536650000000002</c:v>
                </c:pt>
                <c:pt idx="1318">
                  <c:v>21.722300000000001</c:v>
                </c:pt>
                <c:pt idx="1319">
                  <c:v>17.1938</c:v>
                </c:pt>
                <c:pt idx="1320">
                  <c:v>22.619399999999999</c:v>
                </c:pt>
                <c:pt idx="1321">
                  <c:v>18.092300000000002</c:v>
                </c:pt>
                <c:pt idx="1322">
                  <c:v>21.706949999999999</c:v>
                </c:pt>
                <c:pt idx="1323">
                  <c:v>18.085899999999999</c:v>
                </c:pt>
                <c:pt idx="1324">
                  <c:v>18.98685</c:v>
                </c:pt>
                <c:pt idx="1325">
                  <c:v>18.079499999999999</c:v>
                </c:pt>
                <c:pt idx="1326">
                  <c:v>19.883949999999999</c:v>
                </c:pt>
                <c:pt idx="1327">
                  <c:v>27.109649999999998</c:v>
                </c:pt>
                <c:pt idx="1328">
                  <c:v>27.104849999999999</c:v>
                </c:pt>
                <c:pt idx="1329">
                  <c:v>22.583400000000001</c:v>
                </c:pt>
                <c:pt idx="1330">
                  <c:v>19.86985</c:v>
                </c:pt>
                <c:pt idx="1331">
                  <c:v>22.575399999999998</c:v>
                </c:pt>
                <c:pt idx="1332">
                  <c:v>21.66855</c:v>
                </c:pt>
                <c:pt idx="1333">
                  <c:v>19.859300000000001</c:v>
                </c:pt>
                <c:pt idx="1334">
                  <c:v>23.465949999999999</c:v>
                </c:pt>
                <c:pt idx="1335">
                  <c:v>21.657</c:v>
                </c:pt>
                <c:pt idx="1336">
                  <c:v>21.653199999999998</c:v>
                </c:pt>
                <c:pt idx="1337">
                  <c:v>8.1184999999999992</c:v>
                </c:pt>
                <c:pt idx="1338">
                  <c:v>12.62655</c:v>
                </c:pt>
                <c:pt idx="1339">
                  <c:v>22.543399999999998</c:v>
                </c:pt>
                <c:pt idx="1340">
                  <c:v>25.244150000000001</c:v>
                </c:pt>
                <c:pt idx="1341">
                  <c:v>10.817</c:v>
                </c:pt>
                <c:pt idx="1342">
                  <c:v>18.926400000000001</c:v>
                </c:pt>
                <c:pt idx="1343">
                  <c:v>19.824149999999999</c:v>
                </c:pt>
                <c:pt idx="1344">
                  <c:v>18.018750000000001</c:v>
                </c:pt>
                <c:pt idx="1345">
                  <c:v>23.420249999999999</c:v>
                </c:pt>
                <c:pt idx="1346">
                  <c:v>26.11795</c:v>
                </c:pt>
                <c:pt idx="1347">
                  <c:v>16.20825</c:v>
                </c:pt>
                <c:pt idx="1348">
                  <c:v>27.009</c:v>
                </c:pt>
                <c:pt idx="1349">
                  <c:v>18.002800000000001</c:v>
                </c:pt>
                <c:pt idx="1350">
                  <c:v>16.199649999999998</c:v>
                </c:pt>
                <c:pt idx="1351">
                  <c:v>17.096599999999999</c:v>
                </c:pt>
                <c:pt idx="1352">
                  <c:v>20.6922</c:v>
                </c:pt>
                <c:pt idx="1353">
                  <c:v>23.387049999999999</c:v>
                </c:pt>
                <c:pt idx="1354">
                  <c:v>15.2888</c:v>
                </c:pt>
                <c:pt idx="1355">
                  <c:v>13.48775</c:v>
                </c:pt>
                <c:pt idx="1356">
                  <c:v>20.677499999999998</c:v>
                </c:pt>
                <c:pt idx="1357">
                  <c:v>18.876149999999999</c:v>
                </c:pt>
                <c:pt idx="1358">
                  <c:v>25.163699999999999</c:v>
                </c:pt>
                <c:pt idx="1359">
                  <c:v>18.869450000000001</c:v>
                </c:pt>
                <c:pt idx="1360">
                  <c:v>18.866099999999999</c:v>
                </c:pt>
                <c:pt idx="1361">
                  <c:v>19.760950000000001</c:v>
                </c:pt>
                <c:pt idx="1362">
                  <c:v>18.859400000000001</c:v>
                </c:pt>
                <c:pt idx="1363">
                  <c:v>18.85605</c:v>
                </c:pt>
                <c:pt idx="1364">
                  <c:v>13.466200000000001</c:v>
                </c:pt>
                <c:pt idx="1365">
                  <c:v>25.132449999999999</c:v>
                </c:pt>
                <c:pt idx="1366">
                  <c:v>22.435700000000001</c:v>
                </c:pt>
                <c:pt idx="1367">
                  <c:v>18.842649999999999</c:v>
                </c:pt>
                <c:pt idx="1368">
                  <c:v>23.324850000000001</c:v>
                </c:pt>
                <c:pt idx="1369">
                  <c:v>22.423749999999998</c:v>
                </c:pt>
                <c:pt idx="1370">
                  <c:v>21.523</c:v>
                </c:pt>
                <c:pt idx="1371">
                  <c:v>22.415800000000001</c:v>
                </c:pt>
                <c:pt idx="1372">
                  <c:v>17.033000000000001</c:v>
                </c:pt>
                <c:pt idx="1373">
                  <c:v>24.20045</c:v>
                </c:pt>
                <c:pt idx="1374">
                  <c:v>18.81925</c:v>
                </c:pt>
                <c:pt idx="1375">
                  <c:v>26.879850000000001</c:v>
                </c:pt>
                <c:pt idx="1376">
                  <c:v>21.500050000000002</c:v>
                </c:pt>
                <c:pt idx="1377">
                  <c:v>20.600549999999998</c:v>
                </c:pt>
                <c:pt idx="1378">
                  <c:v>17.910350000000001</c:v>
                </c:pt>
                <c:pt idx="1379">
                  <c:v>25.070049999999998</c:v>
                </c:pt>
                <c:pt idx="1380">
                  <c:v>18.799199999999999</c:v>
                </c:pt>
                <c:pt idx="1381">
                  <c:v>24.1661</c:v>
                </c:pt>
                <c:pt idx="1382">
                  <c:v>29.531099999999999</c:v>
                </c:pt>
                <c:pt idx="1383">
                  <c:v>22.36805</c:v>
                </c:pt>
                <c:pt idx="1384">
                  <c:v>25.047750000000001</c:v>
                </c:pt>
                <c:pt idx="1385">
                  <c:v>16.9937</c:v>
                </c:pt>
                <c:pt idx="1386">
                  <c:v>21.4619</c:v>
                </c:pt>
                <c:pt idx="1387">
                  <c:v>30.398949999999999</c:v>
                </c:pt>
                <c:pt idx="1388">
                  <c:v>26.817799999999998</c:v>
                </c:pt>
                <c:pt idx="1389">
                  <c:v>25.9193</c:v>
                </c:pt>
                <c:pt idx="1390">
                  <c:v>27.701899999999998</c:v>
                </c:pt>
                <c:pt idx="1391">
                  <c:v>27.696950000000001</c:v>
                </c:pt>
                <c:pt idx="1392">
                  <c:v>21.439</c:v>
                </c:pt>
                <c:pt idx="1393">
                  <c:v>29.473400000000002</c:v>
                </c:pt>
                <c:pt idx="1394">
                  <c:v>27.682200000000002</c:v>
                </c:pt>
                <c:pt idx="1395">
                  <c:v>25.891649999999998</c:v>
                </c:pt>
                <c:pt idx="1396">
                  <c:v>31.24295</c:v>
                </c:pt>
                <c:pt idx="1397">
                  <c:v>30.344899999999999</c:v>
                </c:pt>
                <c:pt idx="1398">
                  <c:v>24.093150000000001</c:v>
                </c:pt>
                <c:pt idx="1399">
                  <c:v>28.54975</c:v>
                </c:pt>
                <c:pt idx="1400">
                  <c:v>35.68085</c:v>
                </c:pt>
                <c:pt idx="1401">
                  <c:v>24.080300000000001</c:v>
                </c:pt>
                <c:pt idx="1402">
                  <c:v>29.426200000000001</c:v>
                </c:pt>
                <c:pt idx="1403">
                  <c:v>24.963249999999999</c:v>
                </c:pt>
                <c:pt idx="1404">
                  <c:v>32.981299999999997</c:v>
                </c:pt>
                <c:pt idx="1405">
                  <c:v>23.171900000000001</c:v>
                </c:pt>
                <c:pt idx="1406">
                  <c:v>35.642749999999999</c:v>
                </c:pt>
                <c:pt idx="1407">
                  <c:v>24.054549999999999</c:v>
                </c:pt>
                <c:pt idx="1408">
                  <c:v>27.613299999999999</c:v>
                </c:pt>
                <c:pt idx="1409">
                  <c:v>28.498950000000001</c:v>
                </c:pt>
                <c:pt idx="1410">
                  <c:v>35.617350000000002</c:v>
                </c:pt>
                <c:pt idx="1411">
                  <c:v>33.830500000000001</c:v>
                </c:pt>
                <c:pt idx="1412">
                  <c:v>27.59365</c:v>
                </c:pt>
                <c:pt idx="1413">
                  <c:v>25.808800000000002</c:v>
                </c:pt>
                <c:pt idx="1414">
                  <c:v>19.575600000000001</c:v>
                </c:pt>
                <c:pt idx="1415">
                  <c:v>24.909949999999998</c:v>
                </c:pt>
                <c:pt idx="1416">
                  <c:v>16.900200000000002</c:v>
                </c:pt>
                <c:pt idx="1417">
                  <c:v>18.675799999999999</c:v>
                </c:pt>
                <c:pt idx="1418">
                  <c:v>32.899149999999999</c:v>
                </c:pt>
                <c:pt idx="1419">
                  <c:v>21.336200000000002</c:v>
                </c:pt>
                <c:pt idx="1420">
                  <c:v>22.221250000000001</c:v>
                </c:pt>
                <c:pt idx="1421">
                  <c:v>31.104199999999999</c:v>
                </c:pt>
                <c:pt idx="1422">
                  <c:v>28.433050000000001</c:v>
                </c:pt>
                <c:pt idx="1423">
                  <c:v>40.865200000000002</c:v>
                </c:pt>
                <c:pt idx="1424">
                  <c:v>31.08755</c:v>
                </c:pt>
                <c:pt idx="1425">
                  <c:v>23.977550000000001</c:v>
                </c:pt>
                <c:pt idx="1426">
                  <c:v>18.645900000000001</c:v>
                </c:pt>
                <c:pt idx="1427">
                  <c:v>31.958649999999999</c:v>
                </c:pt>
                <c:pt idx="1428">
                  <c:v>20.414400000000001</c:v>
                </c:pt>
                <c:pt idx="1429">
                  <c:v>30.172450000000001</c:v>
                </c:pt>
                <c:pt idx="1430">
                  <c:v>23.956199999999999</c:v>
                </c:pt>
                <c:pt idx="1431">
                  <c:v>21.290600000000001</c:v>
                </c:pt>
                <c:pt idx="1432">
                  <c:v>21.286799999999999</c:v>
                </c:pt>
                <c:pt idx="1433">
                  <c:v>29.264099999999999</c:v>
                </c:pt>
                <c:pt idx="1434">
                  <c:v>24.825749999999999</c:v>
                </c:pt>
                <c:pt idx="1435">
                  <c:v>21.275400000000001</c:v>
                </c:pt>
                <c:pt idx="1436">
                  <c:v>24.816849999999999</c:v>
                </c:pt>
                <c:pt idx="1437">
                  <c:v>28.357099999999999</c:v>
                </c:pt>
                <c:pt idx="1438">
                  <c:v>23.922000000000001</c:v>
                </c:pt>
                <c:pt idx="1439">
                  <c:v>23.917750000000002</c:v>
                </c:pt>
                <c:pt idx="1440">
                  <c:v>19.485050000000001</c:v>
                </c:pt>
                <c:pt idx="1441">
                  <c:v>28.336849999999998</c:v>
                </c:pt>
                <c:pt idx="1442">
                  <c:v>21.248850000000001</c:v>
                </c:pt>
                <c:pt idx="1443">
                  <c:v>21.245049999999999</c:v>
                </c:pt>
                <c:pt idx="1444">
                  <c:v>23.8964</c:v>
                </c:pt>
                <c:pt idx="1445">
                  <c:v>19.467700000000001</c:v>
                </c:pt>
                <c:pt idx="1446">
                  <c:v>29.196300000000001</c:v>
                </c:pt>
                <c:pt idx="1447">
                  <c:v>24.7682</c:v>
                </c:pt>
                <c:pt idx="1448">
                  <c:v>22.110499999999998</c:v>
                </c:pt>
                <c:pt idx="1449">
                  <c:v>28.296399999999998</c:v>
                </c:pt>
                <c:pt idx="1450">
                  <c:v>22.986699999999999</c:v>
                </c:pt>
                <c:pt idx="1451">
                  <c:v>23.86655</c:v>
                </c:pt>
                <c:pt idx="1452">
                  <c:v>32.700200000000002</c:v>
                </c:pt>
                <c:pt idx="1453">
                  <c:v>25.625299999999999</c:v>
                </c:pt>
                <c:pt idx="1454">
                  <c:v>22.086849999999998</c:v>
                </c:pt>
                <c:pt idx="1455">
                  <c:v>27.3828</c:v>
                </c:pt>
                <c:pt idx="1456">
                  <c:v>24.728400000000001</c:v>
                </c:pt>
                <c:pt idx="1457">
                  <c:v>29.138999999999999</c:v>
                </c:pt>
                <c:pt idx="1458">
                  <c:v>24.7196</c:v>
                </c:pt>
                <c:pt idx="1459">
                  <c:v>15.888299999999999</c:v>
                </c:pt>
                <c:pt idx="1460">
                  <c:v>23.828199999999999</c:v>
                </c:pt>
                <c:pt idx="1461">
                  <c:v>22.941600000000001</c:v>
                </c:pt>
                <c:pt idx="1462">
                  <c:v>26.466349999999998</c:v>
                </c:pt>
                <c:pt idx="1463">
                  <c:v>19.405149999999999</c:v>
                </c:pt>
                <c:pt idx="1464">
                  <c:v>18.5198</c:v>
                </c:pt>
                <c:pt idx="1465">
                  <c:v>27.3339</c:v>
                </c:pt>
                <c:pt idx="1466">
                  <c:v>25.565850000000001</c:v>
                </c:pt>
                <c:pt idx="1467">
                  <c:v>25.561250000000001</c:v>
                </c:pt>
                <c:pt idx="1468">
                  <c:v>21.15035</c:v>
                </c:pt>
                <c:pt idx="1469">
                  <c:v>22.908799999999999</c:v>
                </c:pt>
                <c:pt idx="1470">
                  <c:v>18.499949999999998</c:v>
                </c:pt>
                <c:pt idx="1471">
                  <c:v>18.496649999999999</c:v>
                </c:pt>
                <c:pt idx="1472">
                  <c:v>23.777149999999999</c:v>
                </c:pt>
                <c:pt idx="1473">
                  <c:v>27.294799999999999</c:v>
                </c:pt>
                <c:pt idx="1474">
                  <c:v>24.648949999999999</c:v>
                </c:pt>
                <c:pt idx="1475">
                  <c:v>21.123899999999999</c:v>
                </c:pt>
                <c:pt idx="1476">
                  <c:v>23.760149999999999</c:v>
                </c:pt>
                <c:pt idx="1477">
                  <c:v>26.39545</c:v>
                </c:pt>
                <c:pt idx="1478">
                  <c:v>21.112549999999999</c:v>
                </c:pt>
                <c:pt idx="1479">
                  <c:v>32.542700000000004</c:v>
                </c:pt>
                <c:pt idx="1480">
                  <c:v>21.984400000000001</c:v>
                </c:pt>
                <c:pt idx="1481">
                  <c:v>22.859649999999998</c:v>
                </c:pt>
                <c:pt idx="1482">
                  <c:v>26.3718</c:v>
                </c:pt>
                <c:pt idx="1483">
                  <c:v>17.578050000000001</c:v>
                </c:pt>
                <c:pt idx="1484">
                  <c:v>34.271099999999997</c:v>
                </c:pt>
                <c:pt idx="1485">
                  <c:v>33.38635</c:v>
                </c:pt>
                <c:pt idx="1486">
                  <c:v>20.203900000000001</c:v>
                </c:pt>
                <c:pt idx="1487">
                  <c:v>21.956849999999999</c:v>
                </c:pt>
                <c:pt idx="1488">
                  <c:v>21.9529</c:v>
                </c:pt>
                <c:pt idx="1489">
                  <c:v>23.704899999999999</c:v>
                </c:pt>
                <c:pt idx="1490">
                  <c:v>27.211849999999998</c:v>
                </c:pt>
                <c:pt idx="1491">
                  <c:v>23.696400000000001</c:v>
                </c:pt>
                <c:pt idx="1492">
                  <c:v>21.059699999999999</c:v>
                </c:pt>
                <c:pt idx="1493">
                  <c:v>30.70655</c:v>
                </c:pt>
                <c:pt idx="1494">
                  <c:v>28.06955</c:v>
                </c:pt>
                <c:pt idx="1495">
                  <c:v>14.032249999999999</c:v>
                </c:pt>
                <c:pt idx="1496">
                  <c:v>28.936350000000001</c:v>
                </c:pt>
                <c:pt idx="1497">
                  <c:v>25.42435</c:v>
                </c:pt>
                <c:pt idx="1498">
                  <c:v>22.790150000000001</c:v>
                </c:pt>
                <c:pt idx="1499">
                  <c:v>25.41525</c:v>
                </c:pt>
                <c:pt idx="1500">
                  <c:v>27.163150000000002</c:v>
                </c:pt>
                <c:pt idx="1501">
                  <c:v>21.90185</c:v>
                </c:pt>
                <c:pt idx="1502">
                  <c:v>25.401599999999998</c:v>
                </c:pt>
                <c:pt idx="1503">
                  <c:v>26.2728</c:v>
                </c:pt>
                <c:pt idx="1504">
                  <c:v>24.5169</c:v>
                </c:pt>
                <c:pt idx="1505">
                  <c:v>26.263400000000001</c:v>
                </c:pt>
                <c:pt idx="1506">
                  <c:v>21.00695</c:v>
                </c:pt>
                <c:pt idx="1507">
                  <c:v>25.37885</c:v>
                </c:pt>
                <c:pt idx="1508">
                  <c:v>27.999199999999998</c:v>
                </c:pt>
                <c:pt idx="1509">
                  <c:v>29.7438</c:v>
                </c:pt>
                <c:pt idx="1510">
                  <c:v>20.991849999999999</c:v>
                </c:pt>
                <c:pt idx="1511">
                  <c:v>29.733149999999998</c:v>
                </c:pt>
                <c:pt idx="1512">
                  <c:v>21.858699999999999</c:v>
                </c:pt>
                <c:pt idx="1513">
                  <c:v>23.603149999999999</c:v>
                </c:pt>
                <c:pt idx="1514">
                  <c:v>21.850850000000001</c:v>
                </c:pt>
                <c:pt idx="1515">
                  <c:v>27.96405</c:v>
                </c:pt>
                <c:pt idx="1516">
                  <c:v>27.959050000000001</c:v>
                </c:pt>
                <c:pt idx="1517">
                  <c:v>23.586200000000002</c:v>
                </c:pt>
                <c:pt idx="1518">
                  <c:v>24.455400000000001</c:v>
                </c:pt>
                <c:pt idx="1519">
                  <c:v>24.451000000000001</c:v>
                </c:pt>
                <c:pt idx="1520">
                  <c:v>29.68515</c:v>
                </c:pt>
                <c:pt idx="1521">
                  <c:v>28.806899999999999</c:v>
                </c:pt>
                <c:pt idx="1522">
                  <c:v>20.9467</c:v>
                </c:pt>
                <c:pt idx="1523">
                  <c:v>24.433450000000001</c:v>
                </c:pt>
                <c:pt idx="1524">
                  <c:v>25.301549999999999</c:v>
                </c:pt>
                <c:pt idx="1525">
                  <c:v>25.297000000000001</c:v>
                </c:pt>
                <c:pt idx="1526">
                  <c:v>23.54815</c:v>
                </c:pt>
                <c:pt idx="1527">
                  <c:v>26.1599</c:v>
                </c:pt>
                <c:pt idx="1528">
                  <c:v>28.77075</c:v>
                </c:pt>
                <c:pt idx="1529">
                  <c:v>25.2788</c:v>
                </c:pt>
                <c:pt idx="1530">
                  <c:v>28.760400000000001</c:v>
                </c:pt>
                <c:pt idx="1531">
                  <c:v>25.269749999999998</c:v>
                </c:pt>
                <c:pt idx="1532">
                  <c:v>27.87885</c:v>
                </c:pt>
                <c:pt idx="1533">
                  <c:v>28.744900000000001</c:v>
                </c:pt>
                <c:pt idx="1534">
                  <c:v>24.385249999999999</c:v>
                </c:pt>
                <c:pt idx="1535">
                  <c:v>26.122350000000001</c:v>
                </c:pt>
                <c:pt idx="1536">
                  <c:v>29.6</c:v>
                </c:pt>
                <c:pt idx="1537">
                  <c:v>20.019950000000001</c:v>
                </c:pt>
                <c:pt idx="1538">
                  <c:v>25.238</c:v>
                </c:pt>
                <c:pt idx="1539">
                  <c:v>22.623100000000001</c:v>
                </c:pt>
                <c:pt idx="1540">
                  <c:v>24.35895</c:v>
                </c:pt>
                <c:pt idx="1541">
                  <c:v>25.224399999999999</c:v>
                </c:pt>
                <c:pt idx="1542">
                  <c:v>27.828800000000001</c:v>
                </c:pt>
                <c:pt idx="1543">
                  <c:v>27.823799999999999</c:v>
                </c:pt>
                <c:pt idx="1544">
                  <c:v>24.341449999999998</c:v>
                </c:pt>
                <c:pt idx="1545">
                  <c:v>20.86035</c:v>
                </c:pt>
                <c:pt idx="1546">
                  <c:v>22.594650000000001</c:v>
                </c:pt>
                <c:pt idx="1547">
                  <c:v>27.803799999999999</c:v>
                </c:pt>
                <c:pt idx="1548">
                  <c:v>26.061350000000001</c:v>
                </c:pt>
                <c:pt idx="1549">
                  <c:v>25.188099999999999</c:v>
                </c:pt>
                <c:pt idx="1550">
                  <c:v>20.8416</c:v>
                </c:pt>
                <c:pt idx="1551">
                  <c:v>25.17905</c:v>
                </c:pt>
                <c:pt idx="1552">
                  <c:v>28.646899999999999</c:v>
                </c:pt>
                <c:pt idx="1553">
                  <c:v>26.905850000000001</c:v>
                </c:pt>
                <c:pt idx="1554">
                  <c:v>26.033249999999999</c:v>
                </c:pt>
                <c:pt idx="1555">
                  <c:v>30.36665</c:v>
                </c:pt>
                <c:pt idx="1556">
                  <c:v>17.349250000000001</c:v>
                </c:pt>
                <c:pt idx="1557">
                  <c:v>27.753799999999998</c:v>
                </c:pt>
                <c:pt idx="1558">
                  <c:v>26.014500000000002</c:v>
                </c:pt>
                <c:pt idx="1559">
                  <c:v>24.275849999999998</c:v>
                </c:pt>
                <c:pt idx="1560">
                  <c:v>21.670950000000001</c:v>
                </c:pt>
                <c:pt idx="1561">
                  <c:v>27.73385</c:v>
                </c:pt>
                <c:pt idx="1562">
                  <c:v>26.862300000000001</c:v>
                </c:pt>
                <c:pt idx="1563">
                  <c:v>23.391999999999999</c:v>
                </c:pt>
                <c:pt idx="1564">
                  <c:v>23.387799999999999</c:v>
                </c:pt>
                <c:pt idx="1565">
                  <c:v>25.1157</c:v>
                </c:pt>
                <c:pt idx="1566">
                  <c:v>28.5748</c:v>
                </c:pt>
                <c:pt idx="1567">
                  <c:v>23.375150000000001</c:v>
                </c:pt>
                <c:pt idx="1568">
                  <c:v>31.161249999999999</c:v>
                </c:pt>
                <c:pt idx="1569">
                  <c:v>25.0976</c:v>
                </c:pt>
                <c:pt idx="1570">
                  <c:v>25.958349999999999</c:v>
                </c:pt>
                <c:pt idx="1571">
                  <c:v>20.76295</c:v>
                </c:pt>
                <c:pt idx="1572">
                  <c:v>27.67895</c:v>
                </c:pt>
                <c:pt idx="1573">
                  <c:v>22.485099999999999</c:v>
                </c:pt>
                <c:pt idx="1574">
                  <c:v>20.751750000000001</c:v>
                </c:pt>
                <c:pt idx="1575">
                  <c:v>26.799499999999998</c:v>
                </c:pt>
                <c:pt idx="1576">
                  <c:v>24.201650000000001</c:v>
                </c:pt>
                <c:pt idx="1577">
                  <c:v>17.283750000000001</c:v>
                </c:pt>
                <c:pt idx="1578">
                  <c:v>19.87275</c:v>
                </c:pt>
                <c:pt idx="1579">
                  <c:v>20.733049999999999</c:v>
                </c:pt>
                <c:pt idx="1580">
                  <c:v>19.865600000000001</c:v>
                </c:pt>
                <c:pt idx="1581">
                  <c:v>20.725549999999998</c:v>
                </c:pt>
                <c:pt idx="1582">
                  <c:v>22.448650000000001</c:v>
                </c:pt>
                <c:pt idx="1583">
                  <c:v>25.03435</c:v>
                </c:pt>
                <c:pt idx="1584">
                  <c:v>19.85125</c:v>
                </c:pt>
                <c:pt idx="1585">
                  <c:v>18.1218</c:v>
                </c:pt>
                <c:pt idx="1586">
                  <c:v>25.020849999999999</c:v>
                </c:pt>
                <c:pt idx="1587">
                  <c:v>28.466850000000001</c:v>
                </c:pt>
                <c:pt idx="1588">
                  <c:v>24.149349999999998</c:v>
                </c:pt>
                <c:pt idx="1589">
                  <c:v>23.28265</c:v>
                </c:pt>
                <c:pt idx="1590">
                  <c:v>22.4163</c:v>
                </c:pt>
                <c:pt idx="1591">
                  <c:v>21.550249999999998</c:v>
                </c:pt>
                <c:pt idx="1592">
                  <c:v>24.993749999999999</c:v>
                </c:pt>
                <c:pt idx="1593">
                  <c:v>24.127549999999999</c:v>
                </c:pt>
                <c:pt idx="1594">
                  <c:v>24.123200000000001</c:v>
                </c:pt>
                <c:pt idx="1595">
                  <c:v>24.980250000000002</c:v>
                </c:pt>
                <c:pt idx="1596">
                  <c:v>27.559449999999998</c:v>
                </c:pt>
                <c:pt idx="1597">
                  <c:v>18.082599999999999</c:v>
                </c:pt>
                <c:pt idx="1598">
                  <c:v>20.662099999999999</c:v>
                </c:pt>
                <c:pt idx="1599">
                  <c:v>27.544499999999999</c:v>
                </c:pt>
                <c:pt idx="1600">
                  <c:v>20.65465</c:v>
                </c:pt>
                <c:pt idx="1601">
                  <c:v>22.371849999999998</c:v>
                </c:pt>
                <c:pt idx="1602">
                  <c:v>16.345700000000001</c:v>
                </c:pt>
                <c:pt idx="1603">
                  <c:v>24.084050000000001</c:v>
                </c:pt>
                <c:pt idx="1604">
                  <c:v>24.079699999999999</c:v>
                </c:pt>
                <c:pt idx="1605">
                  <c:v>24.07535</c:v>
                </c:pt>
                <c:pt idx="1606">
                  <c:v>25.79035</c:v>
                </c:pt>
                <c:pt idx="1607">
                  <c:v>22.3476</c:v>
                </c:pt>
                <c:pt idx="1608">
                  <c:v>32.655999999999999</c:v>
                </c:pt>
                <c:pt idx="1609">
                  <c:v>24.917149999999999</c:v>
                </c:pt>
                <c:pt idx="1610">
                  <c:v>24.912649999999999</c:v>
                </c:pt>
                <c:pt idx="1611">
                  <c:v>25.767099999999999</c:v>
                </c:pt>
                <c:pt idx="1612">
                  <c:v>29.197399999999998</c:v>
                </c:pt>
                <c:pt idx="1613">
                  <c:v>21.4648</c:v>
                </c:pt>
                <c:pt idx="1614">
                  <c:v>18.8856</c:v>
                </c:pt>
                <c:pt idx="1615">
                  <c:v>25.748449999999998</c:v>
                </c:pt>
                <c:pt idx="1616">
                  <c:v>31.750699999999998</c:v>
                </c:pt>
                <c:pt idx="1617">
                  <c:v>22.30725</c:v>
                </c:pt>
                <c:pt idx="1618">
                  <c:v>25.734500000000001</c:v>
                </c:pt>
                <c:pt idx="1619">
                  <c:v>32.591149999999999</c:v>
                </c:pt>
                <c:pt idx="1620">
                  <c:v>30.870249999999999</c:v>
                </c:pt>
                <c:pt idx="1621">
                  <c:v>31.722000000000001</c:v>
                </c:pt>
                <c:pt idx="1622">
                  <c:v>26.5731</c:v>
                </c:pt>
                <c:pt idx="1623">
                  <c:v>26.568300000000001</c:v>
                </c:pt>
                <c:pt idx="1624">
                  <c:v>19.708400000000001</c:v>
                </c:pt>
                <c:pt idx="1625">
                  <c:v>29.985600000000002</c:v>
                </c:pt>
                <c:pt idx="1626">
                  <c:v>20.557849999999998</c:v>
                </c:pt>
                <c:pt idx="1627">
                  <c:v>18.8413</c:v>
                </c:pt>
                <c:pt idx="1628">
                  <c:v>28.256799999999998</c:v>
                </c:pt>
                <c:pt idx="1629">
                  <c:v>32.532249999999998</c:v>
                </c:pt>
                <c:pt idx="1630">
                  <c:v>25.678699999999999</c:v>
                </c:pt>
                <c:pt idx="1631">
                  <c:v>32.520499999999998</c:v>
                </c:pt>
                <c:pt idx="1632">
                  <c:v>20.535550000000001</c:v>
                </c:pt>
                <c:pt idx="1633">
                  <c:v>31.65325</c:v>
                </c:pt>
                <c:pt idx="1634">
                  <c:v>20.528099999999998</c:v>
                </c:pt>
                <c:pt idx="1635">
                  <c:v>29.076250000000002</c:v>
                </c:pt>
                <c:pt idx="1636">
                  <c:v>24.7958</c:v>
                </c:pt>
                <c:pt idx="1637">
                  <c:v>33.340049999999998</c:v>
                </c:pt>
                <c:pt idx="1638">
                  <c:v>29.060449999999999</c:v>
                </c:pt>
                <c:pt idx="1639">
                  <c:v>29.909749999999999</c:v>
                </c:pt>
                <c:pt idx="1640">
                  <c:v>24.777899999999999</c:v>
                </c:pt>
                <c:pt idx="1641">
                  <c:v>24.773399999999999</c:v>
                </c:pt>
                <c:pt idx="1642">
                  <c:v>27.331199999999999</c:v>
                </c:pt>
                <c:pt idx="1643">
                  <c:v>25.61835</c:v>
                </c:pt>
                <c:pt idx="1644">
                  <c:v>25.61375</c:v>
                </c:pt>
                <c:pt idx="1645">
                  <c:v>22.19455</c:v>
                </c:pt>
                <c:pt idx="1646">
                  <c:v>31.578800000000001</c:v>
                </c:pt>
                <c:pt idx="1647">
                  <c:v>29.013100000000001</c:v>
                </c:pt>
                <c:pt idx="1648">
                  <c:v>21.3293</c:v>
                </c:pt>
                <c:pt idx="1649">
                  <c:v>31.56165</c:v>
                </c:pt>
                <c:pt idx="1650">
                  <c:v>27.291650000000001</c:v>
                </c:pt>
                <c:pt idx="1651">
                  <c:v>34.108350000000002</c:v>
                </c:pt>
                <c:pt idx="1652">
                  <c:v>27.281749999999999</c:v>
                </c:pt>
                <c:pt idx="1653">
                  <c:v>27.276800000000001</c:v>
                </c:pt>
                <c:pt idx="1654">
                  <c:v>34.942050000000002</c:v>
                </c:pt>
                <c:pt idx="1655">
                  <c:v>32.379449999999999</c:v>
                </c:pt>
                <c:pt idx="1656">
                  <c:v>31.521650000000001</c:v>
                </c:pt>
                <c:pt idx="1657">
                  <c:v>32.367699999999999</c:v>
                </c:pt>
                <c:pt idx="1658">
                  <c:v>17.032550000000001</c:v>
                </c:pt>
                <c:pt idx="1659">
                  <c:v>29.801549999999999</c:v>
                </c:pt>
                <c:pt idx="1660">
                  <c:v>25.539549999999998</c:v>
                </c:pt>
                <c:pt idx="1661">
                  <c:v>29.790749999999999</c:v>
                </c:pt>
                <c:pt idx="1662">
                  <c:v>26.3813</c:v>
                </c:pt>
                <c:pt idx="1663">
                  <c:v>22.122250000000001</c:v>
                </c:pt>
                <c:pt idx="1664">
                  <c:v>38.281599999999997</c:v>
                </c:pt>
                <c:pt idx="1665">
                  <c:v>18.712050000000001</c:v>
                </c:pt>
                <c:pt idx="1666">
                  <c:v>31.464549999999999</c:v>
                </c:pt>
                <c:pt idx="1667">
                  <c:v>32.309100000000001</c:v>
                </c:pt>
                <c:pt idx="1668">
                  <c:v>28.902899999999999</c:v>
                </c:pt>
                <c:pt idx="1669">
                  <c:v>30.5975</c:v>
                </c:pt>
                <c:pt idx="1670">
                  <c:v>26.343050000000002</c:v>
                </c:pt>
                <c:pt idx="1671">
                  <c:v>28.887149999999998</c:v>
                </c:pt>
                <c:pt idx="1672">
                  <c:v>37.376600000000003</c:v>
                </c:pt>
                <c:pt idx="1673">
                  <c:v>31.424600000000002</c:v>
                </c:pt>
                <c:pt idx="1674">
                  <c:v>28.871449999999999</c:v>
                </c:pt>
                <c:pt idx="1675">
                  <c:v>36.507249999999999</c:v>
                </c:pt>
                <c:pt idx="1676">
                  <c:v>28.860949999999999</c:v>
                </c:pt>
                <c:pt idx="1677">
                  <c:v>30.553100000000001</c:v>
                </c:pt>
                <c:pt idx="1678">
                  <c:v>32.24465</c:v>
                </c:pt>
                <c:pt idx="1679">
                  <c:v>22.0581</c:v>
                </c:pt>
                <c:pt idx="1680">
                  <c:v>31.384699999999999</c:v>
                </c:pt>
                <c:pt idx="1681">
                  <c:v>36.467500000000001</c:v>
                </c:pt>
                <c:pt idx="1682">
                  <c:v>38.156750000000002</c:v>
                </c:pt>
                <c:pt idx="1683">
                  <c:v>33.91095</c:v>
                </c:pt>
                <c:pt idx="1684">
                  <c:v>36.447650000000003</c:v>
                </c:pt>
                <c:pt idx="1685">
                  <c:v>32.203699999999998</c:v>
                </c:pt>
                <c:pt idx="1686">
                  <c:v>36.434399999999997</c:v>
                </c:pt>
                <c:pt idx="1687">
                  <c:v>40.663550000000001</c:v>
                </c:pt>
                <c:pt idx="1688">
                  <c:v>33.88015</c:v>
                </c:pt>
                <c:pt idx="1689">
                  <c:v>42.342500000000001</c:v>
                </c:pt>
                <c:pt idx="1690">
                  <c:v>37.254600000000003</c:v>
                </c:pt>
                <c:pt idx="1691">
                  <c:v>36.401299999999999</c:v>
                </c:pt>
                <c:pt idx="1692">
                  <c:v>42.319400000000002</c:v>
                </c:pt>
                <c:pt idx="1693">
                  <c:v>51.6205</c:v>
                </c:pt>
                <c:pt idx="1694">
                  <c:v>57.533499999999997</c:v>
                </c:pt>
                <c:pt idx="1695">
                  <c:v>64.290499999999994</c:v>
                </c:pt>
                <c:pt idx="1696">
                  <c:v>65.970500000000001</c:v>
                </c:pt>
                <c:pt idx="1697">
                  <c:v>76.105999999999995</c:v>
                </c:pt>
                <c:pt idx="1698">
                  <c:v>82.01</c:v>
                </c:pt>
                <c:pt idx="1699">
                  <c:v>76.923500000000004</c:v>
                </c:pt>
                <c:pt idx="1700">
                  <c:v>81.980500000000006</c:v>
                </c:pt>
                <c:pt idx="1701">
                  <c:v>81.965500000000006</c:v>
                </c:pt>
                <c:pt idx="1702">
                  <c:v>88.709500000000006</c:v>
                </c:pt>
                <c:pt idx="1703">
                  <c:v>92.072000000000003</c:v>
                </c:pt>
                <c:pt idx="1704">
                  <c:v>92.9</c:v>
                </c:pt>
                <c:pt idx="1705">
                  <c:v>100.4825</c:v>
                </c:pt>
                <c:pt idx="1706">
                  <c:v>113.97199999999999</c:v>
                </c:pt>
                <c:pt idx="1707">
                  <c:v>106.3545</c:v>
                </c:pt>
                <c:pt idx="1708">
                  <c:v>115.6185</c:v>
                </c:pt>
                <c:pt idx="1709">
                  <c:v>134.16050000000001</c:v>
                </c:pt>
                <c:pt idx="1710">
                  <c:v>123.169</c:v>
                </c:pt>
                <c:pt idx="1711">
                  <c:v>131.58099999999999</c:v>
                </c:pt>
                <c:pt idx="1712">
                  <c:v>132.40049999999999</c:v>
                </c:pt>
                <c:pt idx="1713">
                  <c:v>154.29849999999999</c:v>
                </c:pt>
                <c:pt idx="1714">
                  <c:v>146.68350000000001</c:v>
                </c:pt>
                <c:pt idx="1715">
                  <c:v>143.28550000000001</c:v>
                </c:pt>
                <c:pt idx="1716">
                  <c:v>149.15799999999999</c:v>
                </c:pt>
                <c:pt idx="1717">
                  <c:v>165.982</c:v>
                </c:pt>
                <c:pt idx="1718">
                  <c:v>181.11500000000001</c:v>
                </c:pt>
                <c:pt idx="1719">
                  <c:v>192.03100000000001</c:v>
                </c:pt>
                <c:pt idx="1720">
                  <c:v>203.78550000000001</c:v>
                </c:pt>
                <c:pt idx="1721">
                  <c:v>218.06100000000001</c:v>
                </c:pt>
                <c:pt idx="1722">
                  <c:v>235.69900000000001</c:v>
                </c:pt>
                <c:pt idx="1723">
                  <c:v>269.32100000000003</c:v>
                </c:pt>
                <c:pt idx="1724">
                  <c:v>272.63799999999998</c:v>
                </c:pt>
                <c:pt idx="1725">
                  <c:v>330.6395</c:v>
                </c:pt>
                <c:pt idx="1726">
                  <c:v>342.35550000000001</c:v>
                </c:pt>
                <c:pt idx="1727">
                  <c:v>357.43150000000003</c:v>
                </c:pt>
                <c:pt idx="1728">
                  <c:v>371.661</c:v>
                </c:pt>
                <c:pt idx="1729">
                  <c:v>384.20400000000001</c:v>
                </c:pt>
                <c:pt idx="1730">
                  <c:v>360.59800000000001</c:v>
                </c:pt>
                <c:pt idx="1731">
                  <c:v>389.10599999999999</c:v>
                </c:pt>
                <c:pt idx="1732">
                  <c:v>387.35500000000002</c:v>
                </c:pt>
                <c:pt idx="1733">
                  <c:v>383.08350000000002</c:v>
                </c:pt>
                <c:pt idx="1734">
                  <c:v>383.85399999999998</c:v>
                </c:pt>
                <c:pt idx="1735">
                  <c:v>353.55149999999998</c:v>
                </c:pt>
                <c:pt idx="1736">
                  <c:v>386.233</c:v>
                </c:pt>
                <c:pt idx="1737">
                  <c:v>383.64400000000001</c:v>
                </c:pt>
                <c:pt idx="1738">
                  <c:v>397.84249999999997</c:v>
                </c:pt>
                <c:pt idx="1739">
                  <c:v>390.21749999999997</c:v>
                </c:pt>
                <c:pt idx="1740">
                  <c:v>387.62900000000002</c:v>
                </c:pt>
                <c:pt idx="1741">
                  <c:v>372.459</c:v>
                </c:pt>
                <c:pt idx="1742">
                  <c:v>358.97149999999999</c:v>
                </c:pt>
                <c:pt idx="1743">
                  <c:v>402.51150000000001</c:v>
                </c:pt>
                <c:pt idx="1744">
                  <c:v>370.57850000000002</c:v>
                </c:pt>
                <c:pt idx="1745">
                  <c:v>373.02550000000002</c:v>
                </c:pt>
                <c:pt idx="1746">
                  <c:v>365.41449999999998</c:v>
                </c:pt>
                <c:pt idx="1747">
                  <c:v>386.29649999999998</c:v>
                </c:pt>
                <c:pt idx="1748">
                  <c:v>371.98349999999999</c:v>
                </c:pt>
                <c:pt idx="1749">
                  <c:v>375.26600000000002</c:v>
                </c:pt>
                <c:pt idx="1750">
                  <c:v>365.14800000000002</c:v>
                </c:pt>
                <c:pt idx="1751">
                  <c:v>371.78</c:v>
                </c:pt>
                <c:pt idx="1752">
                  <c:v>379.24700000000001</c:v>
                </c:pt>
                <c:pt idx="1753">
                  <c:v>374.99250000000001</c:v>
                </c:pt>
                <c:pt idx="1754">
                  <c:v>377.43450000000001</c:v>
                </c:pt>
                <c:pt idx="1755">
                  <c:v>398.28399999999999</c:v>
                </c:pt>
                <c:pt idx="1756">
                  <c:v>353.8725</c:v>
                </c:pt>
                <c:pt idx="1757">
                  <c:v>357.15350000000001</c:v>
                </c:pt>
                <c:pt idx="1758">
                  <c:v>341.1995</c:v>
                </c:pt>
                <c:pt idx="1759">
                  <c:v>306.02</c:v>
                </c:pt>
                <c:pt idx="1760">
                  <c:v>269.18150000000003</c:v>
                </c:pt>
                <c:pt idx="1761">
                  <c:v>249.07300000000001</c:v>
                </c:pt>
                <c:pt idx="1762">
                  <c:v>222.286</c:v>
                </c:pt>
                <c:pt idx="1763">
                  <c:v>201.35749999999999</c:v>
                </c:pt>
                <c:pt idx="1764">
                  <c:v>162.89449999999999</c:v>
                </c:pt>
                <c:pt idx="1765">
                  <c:v>154.51300000000001</c:v>
                </c:pt>
                <c:pt idx="1766">
                  <c:v>143.62899999999999</c:v>
                </c:pt>
                <c:pt idx="1767">
                  <c:v>124.4</c:v>
                </c:pt>
                <c:pt idx="1768">
                  <c:v>100.1695</c:v>
                </c:pt>
                <c:pt idx="1769">
                  <c:v>102.655</c:v>
                </c:pt>
                <c:pt idx="1770">
                  <c:v>97.629499999999993</c:v>
                </c:pt>
                <c:pt idx="1771">
                  <c:v>98.445999999999998</c:v>
                </c:pt>
                <c:pt idx="1772">
                  <c:v>92.588999999999999</c:v>
                </c:pt>
                <c:pt idx="1773">
                  <c:v>93.406000000000006</c:v>
                </c:pt>
                <c:pt idx="1774">
                  <c:v>93.388999999999996</c:v>
                </c:pt>
                <c:pt idx="1775">
                  <c:v>95.039500000000004</c:v>
                </c:pt>
                <c:pt idx="1776">
                  <c:v>89.1875</c:v>
                </c:pt>
                <c:pt idx="1777">
                  <c:v>83.337500000000006</c:v>
                </c:pt>
                <c:pt idx="1778">
                  <c:v>87.488500000000002</c:v>
                </c:pt>
                <c:pt idx="1779">
                  <c:v>94.137</c:v>
                </c:pt>
                <c:pt idx="1780">
                  <c:v>89.122</c:v>
                </c:pt>
                <c:pt idx="1781">
                  <c:v>94.935000000000002</c:v>
                </c:pt>
                <c:pt idx="1782">
                  <c:v>86.591499999999996</c:v>
                </c:pt>
                <c:pt idx="1783">
                  <c:v>99.0625</c:v>
                </c:pt>
                <c:pt idx="1784">
                  <c:v>93.218500000000006</c:v>
                </c:pt>
                <c:pt idx="1785">
                  <c:v>84.047499999999999</c:v>
                </c:pt>
                <c:pt idx="1786">
                  <c:v>85.6965</c:v>
                </c:pt>
                <c:pt idx="1787">
                  <c:v>87.344499999999996</c:v>
                </c:pt>
                <c:pt idx="1788">
                  <c:v>86.496499999999997</c:v>
                </c:pt>
                <c:pt idx="1789">
                  <c:v>89.807000000000002</c:v>
                </c:pt>
                <c:pt idx="1790">
                  <c:v>96.441500000000005</c:v>
                </c:pt>
                <c:pt idx="1791">
                  <c:v>88.942999999999998</c:v>
                </c:pt>
                <c:pt idx="1792">
                  <c:v>84.771000000000001</c:v>
                </c:pt>
                <c:pt idx="1793">
                  <c:v>93.064999999999998</c:v>
                </c:pt>
                <c:pt idx="1794">
                  <c:v>88.894000000000005</c:v>
                </c:pt>
                <c:pt idx="1795">
                  <c:v>89.708500000000001</c:v>
                </c:pt>
                <c:pt idx="1796">
                  <c:v>85.539500000000004</c:v>
                </c:pt>
                <c:pt idx="1797">
                  <c:v>91.335999999999999</c:v>
                </c:pt>
                <c:pt idx="1798">
                  <c:v>74.715999999999994</c:v>
                </c:pt>
                <c:pt idx="1799">
                  <c:v>83.002499999999998</c:v>
                </c:pt>
                <c:pt idx="1800">
                  <c:v>80.497500000000002</c:v>
                </c:pt>
                <c:pt idx="1801">
                  <c:v>77.994</c:v>
                </c:pt>
                <c:pt idx="1802">
                  <c:v>73.831500000000005</c:v>
                </c:pt>
                <c:pt idx="1803">
                  <c:v>68.012</c:v>
                </c:pt>
                <c:pt idx="1804">
                  <c:v>79.609499999999997</c:v>
                </c:pt>
                <c:pt idx="1805">
                  <c:v>72.132999999999996</c:v>
                </c:pt>
                <c:pt idx="1806">
                  <c:v>79.580500000000001</c:v>
                </c:pt>
                <c:pt idx="1807">
                  <c:v>73.763999999999996</c:v>
                </c:pt>
                <c:pt idx="1808">
                  <c:v>74.578999999999994</c:v>
                </c:pt>
                <c:pt idx="1809">
                  <c:v>76.222499999999997</c:v>
                </c:pt>
                <c:pt idx="1810">
                  <c:v>68.753500000000003</c:v>
                </c:pt>
                <c:pt idx="1811">
                  <c:v>67.084500000000006</c:v>
                </c:pt>
                <c:pt idx="1812">
                  <c:v>66.244</c:v>
                </c:pt>
                <c:pt idx="1813">
                  <c:v>64.575999999999993</c:v>
                </c:pt>
                <c:pt idx="1814">
                  <c:v>69.530500000000004</c:v>
                </c:pt>
                <c:pt idx="1815">
                  <c:v>75.311000000000007</c:v>
                </c:pt>
                <c:pt idx="1816">
                  <c:v>65.367999999999995</c:v>
                </c:pt>
                <c:pt idx="1817">
                  <c:v>71.147000000000006</c:v>
                </c:pt>
                <c:pt idx="1818">
                  <c:v>72.788499999999999</c:v>
                </c:pt>
                <c:pt idx="1819">
                  <c:v>60.37</c:v>
                </c:pt>
                <c:pt idx="1820">
                  <c:v>59.531999999999996</c:v>
                </c:pt>
                <c:pt idx="1821">
                  <c:v>66.135000000000005</c:v>
                </c:pt>
                <c:pt idx="1822">
                  <c:v>73.561499999999995</c:v>
                </c:pt>
                <c:pt idx="1823">
                  <c:v>66.110500000000002</c:v>
                </c:pt>
                <c:pt idx="1824">
                  <c:v>67.751000000000005</c:v>
                </c:pt>
                <c:pt idx="1825">
                  <c:v>72.694999999999993</c:v>
                </c:pt>
                <c:pt idx="1826">
                  <c:v>71.855500000000006</c:v>
                </c:pt>
                <c:pt idx="1827">
                  <c:v>71.016499999999994</c:v>
                </c:pt>
                <c:pt idx="1828">
                  <c:v>78.433999999999997</c:v>
                </c:pt>
                <c:pt idx="1829">
                  <c:v>67.688500000000005</c:v>
                </c:pt>
                <c:pt idx="1830">
                  <c:v>77.58</c:v>
                </c:pt>
                <c:pt idx="1831">
                  <c:v>75.090500000000006</c:v>
                </c:pt>
                <c:pt idx="1832">
                  <c:v>80.026499999999999</c:v>
                </c:pt>
                <c:pt idx="1833">
                  <c:v>70.113500000000002</c:v>
                </c:pt>
                <c:pt idx="1834">
                  <c:v>78.347999999999999</c:v>
                </c:pt>
                <c:pt idx="1835">
                  <c:v>87.403499999999994</c:v>
                </c:pt>
                <c:pt idx="1836">
                  <c:v>67.601500000000001</c:v>
                </c:pt>
                <c:pt idx="1837">
                  <c:v>93.965500000000006</c:v>
                </c:pt>
                <c:pt idx="1838">
                  <c:v>79.938500000000005</c:v>
                </c:pt>
                <c:pt idx="1839">
                  <c:v>85.691500000000005</c:v>
                </c:pt>
                <c:pt idx="1840">
                  <c:v>87.323499999999996</c:v>
                </c:pt>
                <c:pt idx="1841">
                  <c:v>87.307500000000005</c:v>
                </c:pt>
                <c:pt idx="1842">
                  <c:v>83.174000000000007</c:v>
                </c:pt>
                <c:pt idx="1843">
                  <c:v>84.805000000000007</c:v>
                </c:pt>
                <c:pt idx="1844">
                  <c:v>67.502499999999998</c:v>
                </c:pt>
                <c:pt idx="1845">
                  <c:v>76.543499999999995</c:v>
                </c:pt>
                <c:pt idx="1846">
                  <c:v>72.415000000000006</c:v>
                </c:pt>
                <c:pt idx="1847">
                  <c:v>68.287999999999997</c:v>
                </c:pt>
                <c:pt idx="1848">
                  <c:v>67.453000000000003</c:v>
                </c:pt>
                <c:pt idx="1849">
                  <c:v>70.73</c:v>
                </c:pt>
                <c:pt idx="1850">
                  <c:v>65.783500000000004</c:v>
                </c:pt>
                <c:pt idx="1851">
                  <c:v>67.415499999999994</c:v>
                </c:pt>
                <c:pt idx="1852">
                  <c:v>69.869</c:v>
                </c:pt>
                <c:pt idx="1853">
                  <c:v>73.143500000000003</c:v>
                </c:pt>
                <c:pt idx="1854">
                  <c:v>62.448500000000003</c:v>
                </c:pt>
                <c:pt idx="1855">
                  <c:v>62.436999999999998</c:v>
                </c:pt>
                <c:pt idx="1856">
                  <c:v>62.4255</c:v>
                </c:pt>
                <c:pt idx="1857">
                  <c:v>61.592500000000001</c:v>
                </c:pt>
                <c:pt idx="1858">
                  <c:v>50.085999999999999</c:v>
                </c:pt>
                <c:pt idx="1859">
                  <c:v>66.495500000000007</c:v>
                </c:pt>
                <c:pt idx="1860">
                  <c:v>54.9925</c:v>
                </c:pt>
                <c:pt idx="1861">
                  <c:v>70.573999999999998</c:v>
                </c:pt>
                <c:pt idx="1862">
                  <c:v>61.536000000000001</c:v>
                </c:pt>
                <c:pt idx="1863">
                  <c:v>55.782499999999999</c:v>
                </c:pt>
                <c:pt idx="1864">
                  <c:v>54.951999999999998</c:v>
                </c:pt>
                <c:pt idx="1865">
                  <c:v>72.162499999999994</c:v>
                </c:pt>
                <c:pt idx="1866">
                  <c:v>52.472000000000001</c:v>
                </c:pt>
                <c:pt idx="1867">
                  <c:v>51.642499999999998</c:v>
                </c:pt>
                <c:pt idx="1868">
                  <c:v>50.813499999999998</c:v>
                </c:pt>
                <c:pt idx="1869">
                  <c:v>51.6235</c:v>
                </c:pt>
                <c:pt idx="1870">
                  <c:v>56.53</c:v>
                </c:pt>
                <c:pt idx="1871">
                  <c:v>58.157499999999999</c:v>
                </c:pt>
                <c:pt idx="1872">
                  <c:v>55.69</c:v>
                </c:pt>
                <c:pt idx="1873">
                  <c:v>55.68</c:v>
                </c:pt>
                <c:pt idx="1874">
                  <c:v>58.125500000000002</c:v>
                </c:pt>
                <c:pt idx="1875">
                  <c:v>54.840499999999999</c:v>
                </c:pt>
                <c:pt idx="1876">
                  <c:v>48.283700000000003</c:v>
                </c:pt>
                <c:pt idx="1877">
                  <c:v>46.638350000000003</c:v>
                </c:pt>
                <c:pt idx="1878">
                  <c:v>51.537999999999997</c:v>
                </c:pt>
                <c:pt idx="1879">
                  <c:v>47.439100000000003</c:v>
                </c:pt>
                <c:pt idx="1880">
                  <c:v>43.341500000000003</c:v>
                </c:pt>
                <c:pt idx="1881">
                  <c:v>44.96875</c:v>
                </c:pt>
                <c:pt idx="1882">
                  <c:v>49.047800000000002</c:v>
                </c:pt>
                <c:pt idx="1883">
                  <c:v>40.048299999999998</c:v>
                </c:pt>
                <c:pt idx="1884">
                  <c:v>50.664000000000001</c:v>
                </c:pt>
                <c:pt idx="1885">
                  <c:v>51.471499999999999</c:v>
                </c:pt>
                <c:pt idx="1886">
                  <c:v>47.377899999999997</c:v>
                </c:pt>
                <c:pt idx="1887">
                  <c:v>51.452500000000001</c:v>
                </c:pt>
                <c:pt idx="1888">
                  <c:v>53.076500000000003</c:v>
                </c:pt>
                <c:pt idx="1889">
                  <c:v>50.6175</c:v>
                </c:pt>
                <c:pt idx="1890">
                  <c:v>50.607999999999997</c:v>
                </c:pt>
                <c:pt idx="1891">
                  <c:v>47.334249999999997</c:v>
                </c:pt>
                <c:pt idx="1892">
                  <c:v>55.484999999999999</c:v>
                </c:pt>
                <c:pt idx="1893">
                  <c:v>44.869399999999999</c:v>
                </c:pt>
                <c:pt idx="1894">
                  <c:v>52.201999999999998</c:v>
                </c:pt>
                <c:pt idx="1895">
                  <c:v>51.377000000000002</c:v>
                </c:pt>
                <c:pt idx="1896">
                  <c:v>40.767800000000001</c:v>
                </c:pt>
                <c:pt idx="1897">
                  <c:v>47.2819</c:v>
                </c:pt>
                <c:pt idx="1898">
                  <c:v>42.382849999999998</c:v>
                </c:pt>
                <c:pt idx="1899">
                  <c:v>46.449550000000002</c:v>
                </c:pt>
                <c:pt idx="1900">
                  <c:v>52.959000000000003</c:v>
                </c:pt>
                <c:pt idx="1901">
                  <c:v>48.876199999999997</c:v>
                </c:pt>
                <c:pt idx="1902">
                  <c:v>43.980449999999998</c:v>
                </c:pt>
                <c:pt idx="1903">
                  <c:v>42.34375</c:v>
                </c:pt>
                <c:pt idx="1904">
                  <c:v>47.220849999999999</c:v>
                </c:pt>
                <c:pt idx="1905">
                  <c:v>43.142099999999999</c:v>
                </c:pt>
                <c:pt idx="1906">
                  <c:v>48.017249999999997</c:v>
                </c:pt>
                <c:pt idx="1907">
                  <c:v>43.126199999999997</c:v>
                </c:pt>
                <c:pt idx="1908">
                  <c:v>48.813099999999999</c:v>
                </c:pt>
                <c:pt idx="1909">
                  <c:v>45.550449999999998</c:v>
                </c:pt>
                <c:pt idx="1910">
                  <c:v>59.3675</c:v>
                </c:pt>
                <c:pt idx="1911">
                  <c:v>43.094349999999999</c:v>
                </c:pt>
                <c:pt idx="1912">
                  <c:v>41.460500000000003</c:v>
                </c:pt>
                <c:pt idx="1913">
                  <c:v>58.521500000000003</c:v>
                </c:pt>
                <c:pt idx="1914">
                  <c:v>57.698</c:v>
                </c:pt>
                <c:pt idx="1915">
                  <c:v>48.75</c:v>
                </c:pt>
                <c:pt idx="1916">
                  <c:v>50.365499999999997</c:v>
                </c:pt>
                <c:pt idx="1917">
                  <c:v>50.356499999999997</c:v>
                </c:pt>
                <c:pt idx="1918">
                  <c:v>52.783000000000001</c:v>
                </c:pt>
                <c:pt idx="1919">
                  <c:v>56.021000000000001</c:v>
                </c:pt>
                <c:pt idx="1920">
                  <c:v>50.328499999999998</c:v>
                </c:pt>
                <c:pt idx="1921">
                  <c:v>63.305</c:v>
                </c:pt>
                <c:pt idx="1922">
                  <c:v>62.481499999999997</c:v>
                </c:pt>
                <c:pt idx="1923">
                  <c:v>68.149000000000001</c:v>
                </c:pt>
                <c:pt idx="1924">
                  <c:v>59.213999999999999</c:v>
                </c:pt>
                <c:pt idx="1925">
                  <c:v>60.825000000000003</c:v>
                </c:pt>
                <c:pt idx="1926">
                  <c:v>64.057000000000002</c:v>
                </c:pt>
                <c:pt idx="1927">
                  <c:v>65.666499999999999</c:v>
                </c:pt>
                <c:pt idx="1928">
                  <c:v>54.307000000000002</c:v>
                </c:pt>
                <c:pt idx="1929">
                  <c:v>67.263000000000005</c:v>
                </c:pt>
                <c:pt idx="1930">
                  <c:v>66.4405</c:v>
                </c:pt>
                <c:pt idx="1931">
                  <c:v>70.478499999999997</c:v>
                </c:pt>
                <c:pt idx="1932">
                  <c:v>72.895499999999998</c:v>
                </c:pt>
                <c:pt idx="1933">
                  <c:v>67.213499999999996</c:v>
                </c:pt>
                <c:pt idx="1934">
                  <c:v>80.155500000000004</c:v>
                </c:pt>
                <c:pt idx="1935">
                  <c:v>78.521500000000003</c:v>
                </c:pt>
                <c:pt idx="1936">
                  <c:v>73.650999999999996</c:v>
                </c:pt>
                <c:pt idx="1937">
                  <c:v>71.209500000000006</c:v>
                </c:pt>
                <c:pt idx="1938">
                  <c:v>69.578500000000005</c:v>
                </c:pt>
                <c:pt idx="1939">
                  <c:v>81.698999999999998</c:v>
                </c:pt>
                <c:pt idx="1940">
                  <c:v>78.448999999999998</c:v>
                </c:pt>
                <c:pt idx="1941">
                  <c:v>82.477500000000006</c:v>
                </c:pt>
                <c:pt idx="1942">
                  <c:v>80.037000000000006</c:v>
                </c:pt>
                <c:pt idx="1943">
                  <c:v>84.063500000000005</c:v>
                </c:pt>
                <c:pt idx="1944">
                  <c:v>71.117500000000007</c:v>
                </c:pt>
                <c:pt idx="1945">
                  <c:v>79.992500000000007</c:v>
                </c:pt>
                <c:pt idx="1946">
                  <c:v>65.436000000000007</c:v>
                </c:pt>
                <c:pt idx="1947">
                  <c:v>78.347499999999997</c:v>
                </c:pt>
                <c:pt idx="1948">
                  <c:v>70.257499999999993</c:v>
                </c:pt>
                <c:pt idx="1949">
                  <c:v>71.051500000000004</c:v>
                </c:pt>
                <c:pt idx="1950">
                  <c:v>76.689499999999995</c:v>
                </c:pt>
                <c:pt idx="1951">
                  <c:v>83.132000000000005</c:v>
                </c:pt>
                <c:pt idx="1952">
                  <c:v>84.730500000000006</c:v>
                </c:pt>
                <c:pt idx="1953">
                  <c:v>79.873999999999995</c:v>
                </c:pt>
                <c:pt idx="1954">
                  <c:v>83.085999999999999</c:v>
                </c:pt>
                <c:pt idx="1955">
                  <c:v>75.811999999999998</c:v>
                </c:pt>
                <c:pt idx="1956">
                  <c:v>87.087000000000003</c:v>
                </c:pt>
                <c:pt idx="1957">
                  <c:v>83.039500000000004</c:v>
                </c:pt>
                <c:pt idx="1958">
                  <c:v>85.442499999999995</c:v>
                </c:pt>
                <c:pt idx="1959">
                  <c:v>80.590999999999994</c:v>
                </c:pt>
                <c:pt idx="1960">
                  <c:v>98.302999999999997</c:v>
                </c:pt>
                <c:pt idx="1961">
                  <c:v>95.867999999999995</c:v>
                </c:pt>
                <c:pt idx="1962">
                  <c:v>96.655500000000004</c:v>
                </c:pt>
                <c:pt idx="1963">
                  <c:v>93.416499999999999</c:v>
                </c:pt>
                <c:pt idx="1964">
                  <c:v>103.06100000000001</c:v>
                </c:pt>
                <c:pt idx="1965">
                  <c:v>115.117</c:v>
                </c:pt>
                <c:pt idx="1966">
                  <c:v>122.3395</c:v>
                </c:pt>
                <c:pt idx="1967">
                  <c:v>123.9265</c:v>
                </c:pt>
                <c:pt idx="1968">
                  <c:v>124.708</c:v>
                </c:pt>
                <c:pt idx="1969">
                  <c:v>121.467</c:v>
                </c:pt>
                <c:pt idx="1970">
                  <c:v>119.03149999999999</c:v>
                </c:pt>
                <c:pt idx="1971">
                  <c:v>110.96850000000001</c:v>
                </c:pt>
                <c:pt idx="1972">
                  <c:v>120.5955</c:v>
                </c:pt>
                <c:pt idx="1973">
                  <c:v>114.1425</c:v>
                </c:pt>
                <c:pt idx="1974">
                  <c:v>102.87</c:v>
                </c:pt>
                <c:pt idx="1975">
                  <c:v>106.065</c:v>
                </c:pt>
                <c:pt idx="1976">
                  <c:v>106.0455</c:v>
                </c:pt>
                <c:pt idx="1977">
                  <c:v>105.2225</c:v>
                </c:pt>
                <c:pt idx="1978">
                  <c:v>94.763000000000005</c:v>
                </c:pt>
                <c:pt idx="1979">
                  <c:v>101.16849999999999</c:v>
                </c:pt>
                <c:pt idx="1980">
                  <c:v>92.319500000000005</c:v>
                </c:pt>
                <c:pt idx="1981">
                  <c:v>102.73650000000001</c:v>
                </c:pt>
                <c:pt idx="1982">
                  <c:v>82.655500000000004</c:v>
                </c:pt>
                <c:pt idx="1983">
                  <c:v>98.686499999999995</c:v>
                </c:pt>
                <c:pt idx="1984">
                  <c:v>97.866</c:v>
                </c:pt>
                <c:pt idx="1985">
                  <c:v>88.223500000000001</c:v>
                </c:pt>
                <c:pt idx="1986">
                  <c:v>85.801500000000004</c:v>
                </c:pt>
                <c:pt idx="1987">
                  <c:v>93.001000000000005</c:v>
                </c:pt>
                <c:pt idx="1988">
                  <c:v>84.968000000000004</c:v>
                </c:pt>
                <c:pt idx="1989">
                  <c:v>92.165000000000006</c:v>
                </c:pt>
                <c:pt idx="1990">
                  <c:v>87.340500000000006</c:v>
                </c:pt>
                <c:pt idx="1991">
                  <c:v>99.340999999999994</c:v>
                </c:pt>
                <c:pt idx="1992">
                  <c:v>93.715999999999994</c:v>
                </c:pt>
                <c:pt idx="1993">
                  <c:v>96.901499999999999</c:v>
                </c:pt>
                <c:pt idx="1994">
                  <c:v>107.2925</c:v>
                </c:pt>
                <c:pt idx="1995">
                  <c:v>104.871</c:v>
                </c:pt>
                <c:pt idx="1996">
                  <c:v>107.253</c:v>
                </c:pt>
                <c:pt idx="1997">
                  <c:v>109.6335</c:v>
                </c:pt>
                <c:pt idx="1998">
                  <c:v>125.61499999999999</c:v>
                </c:pt>
                <c:pt idx="1999">
                  <c:v>126.392</c:v>
                </c:pt>
                <c:pt idx="2000">
                  <c:v>131.167</c:v>
                </c:pt>
                <c:pt idx="2001">
                  <c:v>149.53450000000001</c:v>
                </c:pt>
                <c:pt idx="2002">
                  <c:v>151.90549999999999</c:v>
                </c:pt>
                <c:pt idx="2003">
                  <c:v>156.673</c:v>
                </c:pt>
                <c:pt idx="2004">
                  <c:v>175.82499999999999</c:v>
                </c:pt>
                <c:pt idx="2005">
                  <c:v>171.797</c:v>
                </c:pt>
                <c:pt idx="2006">
                  <c:v>174.9605</c:v>
                </c:pt>
                <c:pt idx="2007">
                  <c:v>204.482</c:v>
                </c:pt>
                <c:pt idx="2008">
                  <c:v>218.0205</c:v>
                </c:pt>
                <c:pt idx="2009">
                  <c:v>229.95699999999999</c:v>
                </c:pt>
                <c:pt idx="2010">
                  <c:v>252.267</c:v>
                </c:pt>
                <c:pt idx="2011">
                  <c:v>260.99950000000001</c:v>
                </c:pt>
                <c:pt idx="2012">
                  <c:v>284.89150000000001</c:v>
                </c:pt>
                <c:pt idx="2013">
                  <c:v>323.93400000000003</c:v>
                </c:pt>
                <c:pt idx="2014">
                  <c:v>373.33249999999998</c:v>
                </c:pt>
                <c:pt idx="2015">
                  <c:v>366.08449999999999</c:v>
                </c:pt>
                <c:pt idx="2016">
                  <c:v>436.98700000000002</c:v>
                </c:pt>
                <c:pt idx="2017">
                  <c:v>483.14749999999998</c:v>
                </c:pt>
                <c:pt idx="2018">
                  <c:v>533.27499999999998</c:v>
                </c:pt>
                <c:pt idx="2019">
                  <c:v>599.32500000000005</c:v>
                </c:pt>
                <c:pt idx="2020">
                  <c:v>670.93</c:v>
                </c:pt>
                <c:pt idx="2021">
                  <c:v>798.27499999999998</c:v>
                </c:pt>
                <c:pt idx="2022">
                  <c:v>955.83500000000004</c:v>
                </c:pt>
                <c:pt idx="2023">
                  <c:v>1123.6949999999999</c:v>
                </c:pt>
                <c:pt idx="2024">
                  <c:v>1439.59</c:v>
                </c:pt>
                <c:pt idx="2025">
                  <c:v>1855.675</c:v>
                </c:pt>
                <c:pt idx="2026">
                  <c:v>2540.6350000000002</c:v>
                </c:pt>
                <c:pt idx="2027">
                  <c:v>3816.605</c:v>
                </c:pt>
                <c:pt idx="2028">
                  <c:v>6439.1</c:v>
                </c:pt>
                <c:pt idx="2029">
                  <c:v>12288.8</c:v>
                </c:pt>
                <c:pt idx="2030">
                  <c:v>23086.45</c:v>
                </c:pt>
                <c:pt idx="2031">
                  <c:v>37899.85</c:v>
                </c:pt>
                <c:pt idx="2032">
                  <c:v>44191.15</c:v>
                </c:pt>
                <c:pt idx="2033">
                  <c:v>30954.2</c:v>
                </c:pt>
                <c:pt idx="2034">
                  <c:v>14732.3</c:v>
                </c:pt>
                <c:pt idx="2035">
                  <c:v>6889.2</c:v>
                </c:pt>
                <c:pt idx="2036">
                  <c:v>3814.18</c:v>
                </c:pt>
                <c:pt idx="2037">
                  <c:v>2456.7950000000001</c:v>
                </c:pt>
                <c:pt idx="2038">
                  <c:v>1733.65</c:v>
                </c:pt>
                <c:pt idx="2039">
                  <c:v>1319.645</c:v>
                </c:pt>
                <c:pt idx="2040">
                  <c:v>1014.5549999999999</c:v>
                </c:pt>
                <c:pt idx="2041">
                  <c:v>842.92499999999995</c:v>
                </c:pt>
                <c:pt idx="2042">
                  <c:v>668.97500000000002</c:v>
                </c:pt>
                <c:pt idx="2043">
                  <c:v>595.06500000000005</c:v>
                </c:pt>
                <c:pt idx="2044">
                  <c:v>501.34500000000003</c:v>
                </c:pt>
                <c:pt idx="2045">
                  <c:v>430.666</c:v>
                </c:pt>
                <c:pt idx="2046">
                  <c:v>377.45600000000002</c:v>
                </c:pt>
                <c:pt idx="2047">
                  <c:v>302.06700000000001</c:v>
                </c:pt>
                <c:pt idx="2048">
                  <c:v>286.95</c:v>
                </c:pt>
                <c:pt idx="2049">
                  <c:v>271.0455</c:v>
                </c:pt>
                <c:pt idx="2050">
                  <c:v>244.054</c:v>
                </c:pt>
                <c:pt idx="2051">
                  <c:v>241.63200000000001</c:v>
                </c:pt>
                <c:pt idx="2052">
                  <c:v>224.161</c:v>
                </c:pt>
                <c:pt idx="2053">
                  <c:v>218.57550000000001</c:v>
                </c:pt>
                <c:pt idx="2054">
                  <c:v>182.904</c:v>
                </c:pt>
                <c:pt idx="2055">
                  <c:v>174.95349999999999</c:v>
                </c:pt>
                <c:pt idx="2056">
                  <c:v>159.88200000000001</c:v>
                </c:pt>
                <c:pt idx="2057">
                  <c:v>145.608</c:v>
                </c:pt>
                <c:pt idx="2058">
                  <c:v>154.28399999999999</c:v>
                </c:pt>
                <c:pt idx="2059">
                  <c:v>131.31450000000001</c:v>
                </c:pt>
                <c:pt idx="2060">
                  <c:v>137.61750000000001</c:v>
                </c:pt>
                <c:pt idx="2061">
                  <c:v>127.312</c:v>
                </c:pt>
                <c:pt idx="2062">
                  <c:v>120.9635</c:v>
                </c:pt>
                <c:pt idx="2063">
                  <c:v>113.036</c:v>
                </c:pt>
                <c:pt idx="2064">
                  <c:v>103.53100000000001</c:v>
                </c:pt>
                <c:pt idx="2065">
                  <c:v>111.4135</c:v>
                </c:pt>
                <c:pt idx="2066">
                  <c:v>106.6525</c:v>
                </c:pt>
                <c:pt idx="2067">
                  <c:v>97.944000000000003</c:v>
                </c:pt>
                <c:pt idx="2068">
                  <c:v>93.977000000000004</c:v>
                </c:pt>
                <c:pt idx="2069">
                  <c:v>89.221999999999994</c:v>
                </c:pt>
                <c:pt idx="2070">
                  <c:v>86.837000000000003</c:v>
                </c:pt>
                <c:pt idx="2071">
                  <c:v>84.453000000000003</c:v>
                </c:pt>
                <c:pt idx="2072">
                  <c:v>89.960999999999999</c:v>
                </c:pt>
                <c:pt idx="2073">
                  <c:v>71.008499999999998</c:v>
                </c:pt>
                <c:pt idx="2074">
                  <c:v>78.884</c:v>
                </c:pt>
                <c:pt idx="2075">
                  <c:v>72.5595</c:v>
                </c:pt>
                <c:pt idx="2076">
                  <c:v>74.123000000000005</c:v>
                </c:pt>
                <c:pt idx="2077">
                  <c:v>84.358500000000006</c:v>
                </c:pt>
                <c:pt idx="2078">
                  <c:v>78.825000000000003</c:v>
                </c:pt>
                <c:pt idx="2079">
                  <c:v>88.267499999999998</c:v>
                </c:pt>
                <c:pt idx="2080">
                  <c:v>76.4315</c:v>
                </c:pt>
                <c:pt idx="2081">
                  <c:v>86.658500000000004</c:v>
                </c:pt>
                <c:pt idx="2082">
                  <c:v>83.492000000000004</c:v>
                </c:pt>
                <c:pt idx="2083">
                  <c:v>81.113500000000002</c:v>
                </c:pt>
                <c:pt idx="2084">
                  <c:v>82.673000000000002</c:v>
                </c:pt>
                <c:pt idx="2085">
                  <c:v>86.593999999999994</c:v>
                </c:pt>
                <c:pt idx="2086">
                  <c:v>77.92</c:v>
                </c:pt>
                <c:pt idx="2087">
                  <c:v>91.283000000000001</c:v>
                </c:pt>
                <c:pt idx="2088">
                  <c:v>86.545000000000002</c:v>
                </c:pt>
                <c:pt idx="2089">
                  <c:v>92.822000000000003</c:v>
                </c:pt>
                <c:pt idx="2090">
                  <c:v>81.793999999999997</c:v>
                </c:pt>
                <c:pt idx="2091">
                  <c:v>84.137500000000003</c:v>
                </c:pt>
                <c:pt idx="2092">
                  <c:v>76.260000000000005</c:v>
                </c:pt>
                <c:pt idx="2093">
                  <c:v>89.608500000000006</c:v>
                </c:pt>
                <c:pt idx="2094">
                  <c:v>69.944500000000005</c:v>
                </c:pt>
                <c:pt idx="2095">
                  <c:v>84.860500000000002</c:v>
                </c:pt>
                <c:pt idx="2096">
                  <c:v>80.916499999999999</c:v>
                </c:pt>
                <c:pt idx="2097">
                  <c:v>87.970500000000001</c:v>
                </c:pt>
                <c:pt idx="2098">
                  <c:v>70.677000000000007</c:v>
                </c:pt>
                <c:pt idx="2099">
                  <c:v>75.375</c:v>
                </c:pt>
                <c:pt idx="2100">
                  <c:v>83.210999999999999</c:v>
                </c:pt>
                <c:pt idx="2101">
                  <c:v>80.840500000000006</c:v>
                </c:pt>
                <c:pt idx="2102">
                  <c:v>82.394999999999996</c:v>
                </c:pt>
                <c:pt idx="2103">
                  <c:v>87.871499999999997</c:v>
                </c:pt>
                <c:pt idx="2104">
                  <c:v>78.441999999999993</c:v>
                </c:pt>
                <c:pt idx="2105">
                  <c:v>76.0745</c:v>
                </c:pt>
                <c:pt idx="2106">
                  <c:v>76.844499999999996</c:v>
                </c:pt>
                <c:pt idx="2107">
                  <c:v>68.206000000000003</c:v>
                </c:pt>
                <c:pt idx="2108">
                  <c:v>83.87</c:v>
                </c:pt>
                <c:pt idx="2109">
                  <c:v>83.854500000000002</c:v>
                </c:pt>
                <c:pt idx="2110">
                  <c:v>85.405500000000004</c:v>
                </c:pt>
                <c:pt idx="2111">
                  <c:v>104.191</c:v>
                </c:pt>
                <c:pt idx="2112">
                  <c:v>83.024000000000001</c:v>
                </c:pt>
                <c:pt idx="2113">
                  <c:v>80.659000000000006</c:v>
                </c:pt>
                <c:pt idx="2114">
                  <c:v>93.171000000000006</c:v>
                </c:pt>
                <c:pt idx="2115">
                  <c:v>84.543000000000006</c:v>
                </c:pt>
                <c:pt idx="2116">
                  <c:v>75.135000000000005</c:v>
                </c:pt>
                <c:pt idx="2117">
                  <c:v>86.858500000000006</c:v>
                </c:pt>
                <c:pt idx="2118">
                  <c:v>99.36</c:v>
                </c:pt>
                <c:pt idx="2119">
                  <c:v>90.736999999999995</c:v>
                </c:pt>
                <c:pt idx="2120">
                  <c:v>107.9255</c:v>
                </c:pt>
                <c:pt idx="2121">
                  <c:v>103.214</c:v>
                </c:pt>
                <c:pt idx="2122">
                  <c:v>93.813000000000002</c:v>
                </c:pt>
                <c:pt idx="2123">
                  <c:v>102.3935</c:v>
                </c:pt>
                <c:pt idx="2124">
                  <c:v>101.5925</c:v>
                </c:pt>
                <c:pt idx="2125">
                  <c:v>92.197500000000005</c:v>
                </c:pt>
                <c:pt idx="2126">
                  <c:v>112.491</c:v>
                </c:pt>
                <c:pt idx="2127">
                  <c:v>114.813</c:v>
                </c:pt>
                <c:pt idx="2128">
                  <c:v>110.1065</c:v>
                </c:pt>
                <c:pt idx="2129">
                  <c:v>103.8395</c:v>
                </c:pt>
                <c:pt idx="2130">
                  <c:v>99.136499999999998</c:v>
                </c:pt>
                <c:pt idx="2131">
                  <c:v>104.581</c:v>
                </c:pt>
                <c:pt idx="2132">
                  <c:v>103.001</c:v>
                </c:pt>
                <c:pt idx="2133">
                  <c:v>105.322</c:v>
                </c:pt>
                <c:pt idx="2134">
                  <c:v>104.52200000000001</c:v>
                </c:pt>
                <c:pt idx="2135">
                  <c:v>105.2825</c:v>
                </c:pt>
                <c:pt idx="2136">
                  <c:v>108.3815</c:v>
                </c:pt>
                <c:pt idx="2137">
                  <c:v>102.904</c:v>
                </c:pt>
                <c:pt idx="2138">
                  <c:v>107.5615</c:v>
                </c:pt>
                <c:pt idx="2139">
                  <c:v>109.879</c:v>
                </c:pt>
                <c:pt idx="2140">
                  <c:v>105.96250000000001</c:v>
                </c:pt>
                <c:pt idx="2141">
                  <c:v>110.6165</c:v>
                </c:pt>
                <c:pt idx="2142">
                  <c:v>110.596</c:v>
                </c:pt>
                <c:pt idx="2143">
                  <c:v>114.46850000000001</c:v>
                </c:pt>
                <c:pt idx="2144">
                  <c:v>108.21850000000001</c:v>
                </c:pt>
                <c:pt idx="2145">
                  <c:v>119.096</c:v>
                </c:pt>
                <c:pt idx="2146">
                  <c:v>115.9605</c:v>
                </c:pt>
                <c:pt idx="2147">
                  <c:v>113.6045</c:v>
                </c:pt>
                <c:pt idx="2148">
                  <c:v>119.807</c:v>
                </c:pt>
                <c:pt idx="2149">
                  <c:v>111.22799999999999</c:v>
                </c:pt>
                <c:pt idx="2150">
                  <c:v>114.318</c:v>
                </c:pt>
                <c:pt idx="2151">
                  <c:v>97.191000000000003</c:v>
                </c:pt>
                <c:pt idx="2152">
                  <c:v>113.4975</c:v>
                </c:pt>
                <c:pt idx="2153">
                  <c:v>106.48099999999999</c:v>
                </c:pt>
                <c:pt idx="2154">
                  <c:v>125.111</c:v>
                </c:pt>
                <c:pt idx="2155">
                  <c:v>118.095</c:v>
                </c:pt>
                <c:pt idx="2156">
                  <c:v>121.18</c:v>
                </c:pt>
                <c:pt idx="2157">
                  <c:v>121.1575</c:v>
                </c:pt>
                <c:pt idx="2158">
                  <c:v>118.02849999999999</c:v>
                </c:pt>
                <c:pt idx="2159">
                  <c:v>116.45350000000001</c:v>
                </c:pt>
                <c:pt idx="2160">
                  <c:v>125.746</c:v>
                </c:pt>
                <c:pt idx="2161">
                  <c:v>118.738</c:v>
                </c:pt>
                <c:pt idx="2162">
                  <c:v>127.2505</c:v>
                </c:pt>
                <c:pt idx="2163">
                  <c:v>141.9665</c:v>
                </c:pt>
                <c:pt idx="2164">
                  <c:v>144.26650000000001</c:v>
                </c:pt>
                <c:pt idx="2165">
                  <c:v>138.81100000000001</c:v>
                </c:pt>
                <c:pt idx="2166">
                  <c:v>151.96549999999999</c:v>
                </c:pt>
                <c:pt idx="2167">
                  <c:v>168.21600000000001</c:v>
                </c:pt>
                <c:pt idx="2168">
                  <c:v>157.33349999999999</c:v>
                </c:pt>
                <c:pt idx="2169">
                  <c:v>169.70249999999999</c:v>
                </c:pt>
                <c:pt idx="2170">
                  <c:v>159.5985</c:v>
                </c:pt>
                <c:pt idx="2171">
                  <c:v>151.82249999999999</c:v>
                </c:pt>
                <c:pt idx="2172">
                  <c:v>135.53049999999999</c:v>
                </c:pt>
                <c:pt idx="2173">
                  <c:v>137.05350000000001</c:v>
                </c:pt>
                <c:pt idx="2174">
                  <c:v>129.286</c:v>
                </c:pt>
                <c:pt idx="2175">
                  <c:v>123.84350000000001</c:v>
                </c:pt>
                <c:pt idx="2176">
                  <c:v>126.91549999999999</c:v>
                </c:pt>
                <c:pt idx="2177">
                  <c:v>124.5705</c:v>
                </c:pt>
                <c:pt idx="2178">
                  <c:v>112.943</c:v>
                </c:pt>
                <c:pt idx="2179">
                  <c:v>130.71100000000001</c:v>
                </c:pt>
                <c:pt idx="2180">
                  <c:v>116.767</c:v>
                </c:pt>
                <c:pt idx="2181">
                  <c:v>115.97199999999999</c:v>
                </c:pt>
                <c:pt idx="2182">
                  <c:v>104.355</c:v>
                </c:pt>
                <c:pt idx="2183">
                  <c:v>115.928</c:v>
                </c:pt>
                <c:pt idx="2184">
                  <c:v>125.179</c:v>
                </c:pt>
                <c:pt idx="2185">
                  <c:v>117.4295</c:v>
                </c:pt>
                <c:pt idx="2186">
                  <c:v>100.4145</c:v>
                </c:pt>
                <c:pt idx="2187">
                  <c:v>117.38549999999999</c:v>
                </c:pt>
                <c:pt idx="2188">
                  <c:v>108.0975</c:v>
                </c:pt>
                <c:pt idx="2189">
                  <c:v>115.797</c:v>
                </c:pt>
                <c:pt idx="2190">
                  <c:v>104.9695</c:v>
                </c:pt>
                <c:pt idx="2191">
                  <c:v>106.49299999999999</c:v>
                </c:pt>
                <c:pt idx="2192">
                  <c:v>96.442999999999998</c:v>
                </c:pt>
                <c:pt idx="2193">
                  <c:v>108.767</c:v>
                </c:pt>
                <c:pt idx="2194">
                  <c:v>114.9165</c:v>
                </c:pt>
                <c:pt idx="2195">
                  <c:v>108.726</c:v>
                </c:pt>
                <c:pt idx="2196">
                  <c:v>107.1635</c:v>
                </c:pt>
                <c:pt idx="2197">
                  <c:v>99.435000000000002</c:v>
                </c:pt>
                <c:pt idx="2198">
                  <c:v>97.875</c:v>
                </c:pt>
                <c:pt idx="2199">
                  <c:v>102.48</c:v>
                </c:pt>
                <c:pt idx="2200">
                  <c:v>107.85299999999999</c:v>
                </c:pt>
                <c:pt idx="2201">
                  <c:v>93.198499999999996</c:v>
                </c:pt>
                <c:pt idx="2202">
                  <c:v>103.19199999999999</c:v>
                </c:pt>
                <c:pt idx="2203">
                  <c:v>95.472999999999999</c:v>
                </c:pt>
                <c:pt idx="2204">
                  <c:v>105.462</c:v>
                </c:pt>
                <c:pt idx="2205">
                  <c:v>91.588499999999996</c:v>
                </c:pt>
                <c:pt idx="2206">
                  <c:v>102.3445</c:v>
                </c:pt>
                <c:pt idx="2207">
                  <c:v>96.939499999999995</c:v>
                </c:pt>
                <c:pt idx="2208">
                  <c:v>102.30549999999999</c:v>
                </c:pt>
                <c:pt idx="2209">
                  <c:v>89.212000000000003</c:v>
                </c:pt>
                <c:pt idx="2210">
                  <c:v>82.275000000000006</c:v>
                </c:pt>
                <c:pt idx="2211">
                  <c:v>100.71</c:v>
                </c:pt>
                <c:pt idx="2212">
                  <c:v>94.542000000000002</c:v>
                </c:pt>
                <c:pt idx="2213">
                  <c:v>89.912999999999997</c:v>
                </c:pt>
                <c:pt idx="2214">
                  <c:v>99.884500000000003</c:v>
                </c:pt>
                <c:pt idx="2215">
                  <c:v>93.72</c:v>
                </c:pt>
                <c:pt idx="2216">
                  <c:v>92.9345</c:v>
                </c:pt>
                <c:pt idx="2217">
                  <c:v>88.3095</c:v>
                </c:pt>
                <c:pt idx="2218">
                  <c:v>82.150499999999994</c:v>
                </c:pt>
                <c:pt idx="2219">
                  <c:v>77.529499999999999</c:v>
                </c:pt>
                <c:pt idx="2220">
                  <c:v>79.049499999999995</c:v>
                </c:pt>
                <c:pt idx="2221">
                  <c:v>85.9405</c:v>
                </c:pt>
                <c:pt idx="2222">
                  <c:v>88.992999999999995</c:v>
                </c:pt>
                <c:pt idx="2223">
                  <c:v>77.471000000000004</c:v>
                </c:pt>
                <c:pt idx="2224">
                  <c:v>83.590999999999994</c:v>
                </c:pt>
                <c:pt idx="2225">
                  <c:v>72.840999999999994</c:v>
                </c:pt>
                <c:pt idx="2226">
                  <c:v>85.093000000000004</c:v>
                </c:pt>
                <c:pt idx="2227">
                  <c:v>82.777500000000003</c:v>
                </c:pt>
                <c:pt idx="2228">
                  <c:v>78.164000000000001</c:v>
                </c:pt>
                <c:pt idx="2229">
                  <c:v>72.786000000000001</c:v>
                </c:pt>
                <c:pt idx="2230">
                  <c:v>79.666499999999999</c:v>
                </c:pt>
                <c:pt idx="2231">
                  <c:v>65.865499999999997</c:v>
                </c:pt>
                <c:pt idx="2232">
                  <c:v>75.807500000000005</c:v>
                </c:pt>
                <c:pt idx="2233">
                  <c:v>69.668499999999995</c:v>
                </c:pt>
                <c:pt idx="2234">
                  <c:v>77.3095</c:v>
                </c:pt>
                <c:pt idx="2235">
                  <c:v>82.652000000000001</c:v>
                </c:pt>
                <c:pt idx="2236">
                  <c:v>71.924499999999995</c:v>
                </c:pt>
                <c:pt idx="2237">
                  <c:v>74.970500000000001</c:v>
                </c:pt>
                <c:pt idx="2238">
                  <c:v>75.721500000000006</c:v>
                </c:pt>
                <c:pt idx="2239">
                  <c:v>83.353999999999999</c:v>
                </c:pt>
                <c:pt idx="2240">
                  <c:v>72.634500000000003</c:v>
                </c:pt>
                <c:pt idx="2241">
                  <c:v>73.385000000000005</c:v>
                </c:pt>
                <c:pt idx="2242">
                  <c:v>75.664000000000001</c:v>
                </c:pt>
                <c:pt idx="2243">
                  <c:v>71.828999999999994</c:v>
                </c:pt>
                <c:pt idx="2244">
                  <c:v>80.219499999999996</c:v>
                </c:pt>
                <c:pt idx="2245">
                  <c:v>67.218500000000006</c:v>
                </c:pt>
                <c:pt idx="2246">
                  <c:v>86.298500000000004</c:v>
                </c:pt>
                <c:pt idx="2247">
                  <c:v>88.572999999999993</c:v>
                </c:pt>
                <c:pt idx="2248">
                  <c:v>82.448999999999998</c:v>
                </c:pt>
                <c:pt idx="2249">
                  <c:v>81.67</c:v>
                </c:pt>
                <c:pt idx="2250">
                  <c:v>85.47</c:v>
                </c:pt>
                <c:pt idx="2251">
                  <c:v>93.846500000000006</c:v>
                </c:pt>
                <c:pt idx="2252">
                  <c:v>80.097999999999999</c:v>
                </c:pt>
                <c:pt idx="2253">
                  <c:v>94.573499999999996</c:v>
                </c:pt>
                <c:pt idx="2254">
                  <c:v>84.642499999999998</c:v>
                </c:pt>
                <c:pt idx="2255">
                  <c:v>96.825000000000003</c:v>
                </c:pt>
                <c:pt idx="2256">
                  <c:v>94.52</c:v>
                </c:pt>
                <c:pt idx="2257">
                  <c:v>84.594499999999996</c:v>
                </c:pt>
                <c:pt idx="2258">
                  <c:v>96.77</c:v>
                </c:pt>
                <c:pt idx="2259">
                  <c:v>80.753500000000003</c:v>
                </c:pt>
                <c:pt idx="2260">
                  <c:v>98.256500000000003</c:v>
                </c:pt>
                <c:pt idx="2261">
                  <c:v>99.760999999999996</c:v>
                </c:pt>
                <c:pt idx="2262">
                  <c:v>91.367000000000004</c:v>
                </c:pt>
                <c:pt idx="2263">
                  <c:v>89.0655</c:v>
                </c:pt>
                <c:pt idx="2264">
                  <c:v>82.96</c:v>
                </c:pt>
                <c:pt idx="2265">
                  <c:v>85.227000000000004</c:v>
                </c:pt>
                <c:pt idx="2266">
                  <c:v>92.819000000000003</c:v>
                </c:pt>
                <c:pt idx="2267">
                  <c:v>88.237499999999997</c:v>
                </c:pt>
                <c:pt idx="2268">
                  <c:v>91.263000000000005</c:v>
                </c:pt>
                <c:pt idx="2269">
                  <c:v>98.088999999999999</c:v>
                </c:pt>
                <c:pt idx="2270">
                  <c:v>98.830500000000001</c:v>
                </c:pt>
                <c:pt idx="2271">
                  <c:v>77.528999999999996</c:v>
                </c:pt>
                <c:pt idx="2272">
                  <c:v>82.073999999999998</c:v>
                </c:pt>
                <c:pt idx="2273">
                  <c:v>88.897000000000006</c:v>
                </c:pt>
                <c:pt idx="2274">
                  <c:v>91.918499999999995</c:v>
                </c:pt>
                <c:pt idx="2275">
                  <c:v>83.546499999999995</c:v>
                </c:pt>
                <c:pt idx="2276">
                  <c:v>80.492999999999995</c:v>
                </c:pt>
                <c:pt idx="2277">
                  <c:v>88.829499999999996</c:v>
                </c:pt>
                <c:pt idx="2278">
                  <c:v>86.534999999999997</c:v>
                </c:pt>
                <c:pt idx="2279">
                  <c:v>84.242000000000004</c:v>
                </c:pt>
                <c:pt idx="2280">
                  <c:v>83.466999999999999</c:v>
                </c:pt>
                <c:pt idx="2281">
                  <c:v>75.105999999999995</c:v>
                </c:pt>
                <c:pt idx="2282">
                  <c:v>72.058000000000007</c:v>
                </c:pt>
                <c:pt idx="2283">
                  <c:v>87.211500000000001</c:v>
                </c:pt>
                <c:pt idx="2284">
                  <c:v>78.854500000000002</c:v>
                </c:pt>
                <c:pt idx="2285">
                  <c:v>72.775000000000006</c:v>
                </c:pt>
                <c:pt idx="2286">
                  <c:v>66.697500000000005</c:v>
                </c:pt>
                <c:pt idx="2287">
                  <c:v>75.020499999999998</c:v>
                </c:pt>
                <c:pt idx="2288">
                  <c:v>68.1875</c:v>
                </c:pt>
                <c:pt idx="2289">
                  <c:v>65.144499999999994</c:v>
                </c:pt>
                <c:pt idx="2290">
                  <c:v>62.103000000000002</c:v>
                </c:pt>
                <c:pt idx="2291">
                  <c:v>47.704050000000002</c:v>
                </c:pt>
                <c:pt idx="2292">
                  <c:v>48.451999999999998</c:v>
                </c:pt>
              </c:numCache>
            </c:numRef>
          </c:yVal>
          <c:smooth val="0"/>
          <c:extLst>
            <c:ext xmlns:c16="http://schemas.microsoft.com/office/drawing/2014/chart" uri="{C3380CC4-5D6E-409C-BE32-E72D297353CC}">
              <c16:uniqueId val="{00000001-E832-4FAF-942C-179BDD38349C}"/>
            </c:ext>
          </c:extLst>
        </c:ser>
        <c:dLbls>
          <c:showLegendKey val="0"/>
          <c:showVal val="0"/>
          <c:showCatName val="0"/>
          <c:showSerName val="0"/>
          <c:showPercent val="0"/>
          <c:showBubbleSize val="0"/>
        </c:dLbls>
        <c:axId val="1604562559"/>
        <c:axId val="1604563039"/>
      </c:scatterChart>
      <c:valAx>
        <c:axId val="1604562559"/>
        <c:scaling>
          <c:orientation val="minMax"/>
          <c:max val="1400"/>
          <c:min val="0"/>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04563039"/>
        <c:crosses val="autoZero"/>
        <c:crossBetween val="midCat"/>
        <c:majorUnit val="200"/>
      </c:valAx>
      <c:valAx>
        <c:axId val="1604563039"/>
        <c:scaling>
          <c:orientation val="minMax"/>
          <c:max val="5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04562559"/>
        <c:crosses val="autoZero"/>
        <c:crossBetween val="midCat"/>
        <c:majorUnit val="1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'older orange'!$M$1</c:f>
              <c:strCache>
                <c:ptCount val="1"/>
                <c:pt idx="0">
                  <c:v>older orange-Si</c:v>
                </c:pt>
              </c:strCache>
            </c:strRef>
          </c:tx>
          <c:spPr>
            <a:ln w="38100" cap="rnd">
              <a:noFill/>
              <a:round/>
            </a:ln>
            <a:effectLst/>
          </c:spPr>
          <c:marker>
            <c:symbol val="circle"/>
            <c:size val="5"/>
            <c:spPr>
              <a:solidFill>
                <a:schemeClr val="accent1"/>
              </a:solidFill>
              <a:ln w="9525">
                <a:solidFill>
                  <a:srgbClr val="00B050"/>
                </a:solidFill>
              </a:ln>
              <a:effectLst/>
            </c:spPr>
          </c:marker>
          <c:xVal>
            <c:numRef>
              <c:f>'older orange'!$L$2:$L$2294</c:f>
              <c:numCache>
                <c:formatCode>General</c:formatCode>
                <c:ptCount val="2293"/>
                <c:pt idx="0">
                  <c:v>3201.8</c:v>
                </c:pt>
                <c:pt idx="1">
                  <c:v>3200.69</c:v>
                </c:pt>
                <c:pt idx="2">
                  <c:v>3199.59</c:v>
                </c:pt>
                <c:pt idx="3">
                  <c:v>3198.48</c:v>
                </c:pt>
                <c:pt idx="4">
                  <c:v>3197.38</c:v>
                </c:pt>
                <c:pt idx="5">
                  <c:v>3196.27</c:v>
                </c:pt>
                <c:pt idx="6">
                  <c:v>3195.16</c:v>
                </c:pt>
                <c:pt idx="7">
                  <c:v>3194.06</c:v>
                </c:pt>
                <c:pt idx="8">
                  <c:v>3192.95</c:v>
                </c:pt>
                <c:pt idx="9">
                  <c:v>3191.85</c:v>
                </c:pt>
                <c:pt idx="10">
                  <c:v>3190.74</c:v>
                </c:pt>
                <c:pt idx="11">
                  <c:v>3189.63</c:v>
                </c:pt>
                <c:pt idx="12">
                  <c:v>3188.53</c:v>
                </c:pt>
                <c:pt idx="13">
                  <c:v>3187.42</c:v>
                </c:pt>
                <c:pt idx="14">
                  <c:v>3186.31</c:v>
                </c:pt>
                <c:pt idx="15">
                  <c:v>3185.21</c:v>
                </c:pt>
                <c:pt idx="16">
                  <c:v>3184.1</c:v>
                </c:pt>
                <c:pt idx="17">
                  <c:v>3182.99</c:v>
                </c:pt>
                <c:pt idx="18">
                  <c:v>3181.88</c:v>
                </c:pt>
                <c:pt idx="19">
                  <c:v>3180.77</c:v>
                </c:pt>
                <c:pt idx="20">
                  <c:v>3179.67</c:v>
                </c:pt>
                <c:pt idx="21">
                  <c:v>3178.56</c:v>
                </c:pt>
                <c:pt idx="22">
                  <c:v>3177.45</c:v>
                </c:pt>
                <c:pt idx="23">
                  <c:v>3176.34</c:v>
                </c:pt>
                <c:pt idx="24">
                  <c:v>3175.23</c:v>
                </c:pt>
                <c:pt idx="25">
                  <c:v>3174.12</c:v>
                </c:pt>
                <c:pt idx="26">
                  <c:v>3173.01</c:v>
                </c:pt>
                <c:pt idx="27">
                  <c:v>3171.9</c:v>
                </c:pt>
                <c:pt idx="28">
                  <c:v>3170.79</c:v>
                </c:pt>
                <c:pt idx="29">
                  <c:v>3169.69</c:v>
                </c:pt>
                <c:pt idx="30">
                  <c:v>3168.58</c:v>
                </c:pt>
                <c:pt idx="31">
                  <c:v>3167.47</c:v>
                </c:pt>
                <c:pt idx="32">
                  <c:v>3166.35</c:v>
                </c:pt>
                <c:pt idx="33">
                  <c:v>3165.24</c:v>
                </c:pt>
                <c:pt idx="34">
                  <c:v>3164.13</c:v>
                </c:pt>
                <c:pt idx="35">
                  <c:v>3163.02</c:v>
                </c:pt>
                <c:pt idx="36">
                  <c:v>3161.91</c:v>
                </c:pt>
                <c:pt idx="37">
                  <c:v>3160.8</c:v>
                </c:pt>
                <c:pt idx="38">
                  <c:v>3159.69</c:v>
                </c:pt>
                <c:pt idx="39">
                  <c:v>3158.58</c:v>
                </c:pt>
                <c:pt idx="40">
                  <c:v>3157.47</c:v>
                </c:pt>
                <c:pt idx="41">
                  <c:v>3156.35</c:v>
                </c:pt>
                <c:pt idx="42">
                  <c:v>3155.24</c:v>
                </c:pt>
                <c:pt idx="43">
                  <c:v>3154.13</c:v>
                </c:pt>
                <c:pt idx="44">
                  <c:v>3153.02</c:v>
                </c:pt>
                <c:pt idx="45">
                  <c:v>3151.9</c:v>
                </c:pt>
                <c:pt idx="46">
                  <c:v>3150.79</c:v>
                </c:pt>
                <c:pt idx="47">
                  <c:v>3149.68</c:v>
                </c:pt>
                <c:pt idx="48">
                  <c:v>3148.57</c:v>
                </c:pt>
                <c:pt idx="49">
                  <c:v>3147.45</c:v>
                </c:pt>
                <c:pt idx="50">
                  <c:v>3146.34</c:v>
                </c:pt>
                <c:pt idx="51">
                  <c:v>3145.22</c:v>
                </c:pt>
                <c:pt idx="52">
                  <c:v>3144.11</c:v>
                </c:pt>
                <c:pt idx="53">
                  <c:v>3143</c:v>
                </c:pt>
                <c:pt idx="54">
                  <c:v>3141.88</c:v>
                </c:pt>
                <c:pt idx="55">
                  <c:v>3140.77</c:v>
                </c:pt>
                <c:pt idx="56">
                  <c:v>3139.65</c:v>
                </c:pt>
                <c:pt idx="57">
                  <c:v>3138.54</c:v>
                </c:pt>
                <c:pt idx="58">
                  <c:v>3137.42</c:v>
                </c:pt>
                <c:pt idx="59">
                  <c:v>3136.31</c:v>
                </c:pt>
                <c:pt idx="60">
                  <c:v>3135.19</c:v>
                </c:pt>
                <c:pt idx="61">
                  <c:v>3134.08</c:v>
                </c:pt>
                <c:pt idx="62">
                  <c:v>3132.96</c:v>
                </c:pt>
                <c:pt idx="63">
                  <c:v>3131.85</c:v>
                </c:pt>
                <c:pt idx="64">
                  <c:v>3130.73</c:v>
                </c:pt>
                <c:pt idx="65">
                  <c:v>3129.61</c:v>
                </c:pt>
                <c:pt idx="66">
                  <c:v>3128.5</c:v>
                </c:pt>
                <c:pt idx="67">
                  <c:v>3127.38</c:v>
                </c:pt>
                <c:pt idx="68">
                  <c:v>3126.26</c:v>
                </c:pt>
                <c:pt idx="69">
                  <c:v>3125.15</c:v>
                </c:pt>
                <c:pt idx="70">
                  <c:v>3124.03</c:v>
                </c:pt>
                <c:pt idx="71">
                  <c:v>3122.91</c:v>
                </c:pt>
                <c:pt idx="72">
                  <c:v>3121.79</c:v>
                </c:pt>
                <c:pt idx="73">
                  <c:v>3120.68</c:v>
                </c:pt>
                <c:pt idx="74">
                  <c:v>3119.56</c:v>
                </c:pt>
                <c:pt idx="75">
                  <c:v>3118.44</c:v>
                </c:pt>
                <c:pt idx="76">
                  <c:v>3117.32</c:v>
                </c:pt>
                <c:pt idx="77">
                  <c:v>3116.2</c:v>
                </c:pt>
                <c:pt idx="78">
                  <c:v>3115.08</c:v>
                </c:pt>
                <c:pt idx="79">
                  <c:v>3113.97</c:v>
                </c:pt>
                <c:pt idx="80">
                  <c:v>3112.85</c:v>
                </c:pt>
                <c:pt idx="81">
                  <c:v>3111.73</c:v>
                </c:pt>
                <c:pt idx="82">
                  <c:v>3110.61</c:v>
                </c:pt>
                <c:pt idx="83">
                  <c:v>3109.49</c:v>
                </c:pt>
                <c:pt idx="84">
                  <c:v>3108.37</c:v>
                </c:pt>
                <c:pt idx="85">
                  <c:v>3107.25</c:v>
                </c:pt>
                <c:pt idx="86">
                  <c:v>3106.13</c:v>
                </c:pt>
                <c:pt idx="87">
                  <c:v>3105.01</c:v>
                </c:pt>
                <c:pt idx="88">
                  <c:v>3103.89</c:v>
                </c:pt>
                <c:pt idx="89">
                  <c:v>3102.77</c:v>
                </c:pt>
                <c:pt idx="90">
                  <c:v>3101.65</c:v>
                </c:pt>
                <c:pt idx="91">
                  <c:v>3100.52</c:v>
                </c:pt>
                <c:pt idx="92">
                  <c:v>3099.4</c:v>
                </c:pt>
                <c:pt idx="93">
                  <c:v>3098.28</c:v>
                </c:pt>
                <c:pt idx="94">
                  <c:v>3097.16</c:v>
                </c:pt>
                <c:pt idx="95">
                  <c:v>3096.04</c:v>
                </c:pt>
                <c:pt idx="96">
                  <c:v>3094.92</c:v>
                </c:pt>
                <c:pt idx="97">
                  <c:v>3093.79</c:v>
                </c:pt>
                <c:pt idx="98">
                  <c:v>3092.67</c:v>
                </c:pt>
                <c:pt idx="99">
                  <c:v>3091.55</c:v>
                </c:pt>
                <c:pt idx="100">
                  <c:v>3090.43</c:v>
                </c:pt>
                <c:pt idx="101">
                  <c:v>3089.3</c:v>
                </c:pt>
                <c:pt idx="102">
                  <c:v>3088.18</c:v>
                </c:pt>
                <c:pt idx="103">
                  <c:v>3087.06</c:v>
                </c:pt>
                <c:pt idx="104">
                  <c:v>3085.93</c:v>
                </c:pt>
                <c:pt idx="105">
                  <c:v>3084.81</c:v>
                </c:pt>
                <c:pt idx="106">
                  <c:v>3083.69</c:v>
                </c:pt>
                <c:pt idx="107">
                  <c:v>3082.56</c:v>
                </c:pt>
                <c:pt idx="108">
                  <c:v>3081.44</c:v>
                </c:pt>
                <c:pt idx="109">
                  <c:v>3080.31</c:v>
                </c:pt>
                <c:pt idx="110">
                  <c:v>3079.19</c:v>
                </c:pt>
                <c:pt idx="111">
                  <c:v>3078.06</c:v>
                </c:pt>
                <c:pt idx="112">
                  <c:v>3076.94</c:v>
                </c:pt>
                <c:pt idx="113">
                  <c:v>3075.81</c:v>
                </c:pt>
                <c:pt idx="114">
                  <c:v>3074.69</c:v>
                </c:pt>
                <c:pt idx="115">
                  <c:v>3073.56</c:v>
                </c:pt>
                <c:pt idx="116">
                  <c:v>3072.44</c:v>
                </c:pt>
                <c:pt idx="117">
                  <c:v>3071.31</c:v>
                </c:pt>
                <c:pt idx="118">
                  <c:v>3070.19</c:v>
                </c:pt>
                <c:pt idx="119">
                  <c:v>3069.06</c:v>
                </c:pt>
                <c:pt idx="120">
                  <c:v>3067.93</c:v>
                </c:pt>
                <c:pt idx="121">
                  <c:v>3066.81</c:v>
                </c:pt>
                <c:pt idx="122">
                  <c:v>3065.68</c:v>
                </c:pt>
                <c:pt idx="123">
                  <c:v>3064.55</c:v>
                </c:pt>
                <c:pt idx="124">
                  <c:v>3063.43</c:v>
                </c:pt>
                <c:pt idx="125">
                  <c:v>3062.3</c:v>
                </c:pt>
                <c:pt idx="126">
                  <c:v>3061.17</c:v>
                </c:pt>
                <c:pt idx="127">
                  <c:v>3060.04</c:v>
                </c:pt>
                <c:pt idx="128">
                  <c:v>3058.92</c:v>
                </c:pt>
                <c:pt idx="129">
                  <c:v>3057.79</c:v>
                </c:pt>
                <c:pt idx="130">
                  <c:v>3056.66</c:v>
                </c:pt>
                <c:pt idx="131">
                  <c:v>3055.53</c:v>
                </c:pt>
                <c:pt idx="132">
                  <c:v>3054.4</c:v>
                </c:pt>
                <c:pt idx="133">
                  <c:v>3053.27</c:v>
                </c:pt>
                <c:pt idx="134">
                  <c:v>3052.14</c:v>
                </c:pt>
                <c:pt idx="135">
                  <c:v>3051.02</c:v>
                </c:pt>
                <c:pt idx="136">
                  <c:v>3049.89</c:v>
                </c:pt>
                <c:pt idx="137">
                  <c:v>3048.76</c:v>
                </c:pt>
                <c:pt idx="138">
                  <c:v>3047.63</c:v>
                </c:pt>
                <c:pt idx="139">
                  <c:v>3046.5</c:v>
                </c:pt>
                <c:pt idx="140">
                  <c:v>3045.37</c:v>
                </c:pt>
                <c:pt idx="141">
                  <c:v>3044.24</c:v>
                </c:pt>
                <c:pt idx="142">
                  <c:v>3043.11</c:v>
                </c:pt>
                <c:pt idx="143">
                  <c:v>3041.98</c:v>
                </c:pt>
                <c:pt idx="144">
                  <c:v>3040.84</c:v>
                </c:pt>
                <c:pt idx="145">
                  <c:v>3039.71</c:v>
                </c:pt>
                <c:pt idx="146">
                  <c:v>3038.58</c:v>
                </c:pt>
                <c:pt idx="147">
                  <c:v>3037.45</c:v>
                </c:pt>
                <c:pt idx="148">
                  <c:v>3036.32</c:v>
                </c:pt>
                <c:pt idx="149">
                  <c:v>3035.19</c:v>
                </c:pt>
                <c:pt idx="150">
                  <c:v>3034.06</c:v>
                </c:pt>
                <c:pt idx="151">
                  <c:v>3032.92</c:v>
                </c:pt>
                <c:pt idx="152">
                  <c:v>3031.79</c:v>
                </c:pt>
                <c:pt idx="153">
                  <c:v>3030.66</c:v>
                </c:pt>
                <c:pt idx="154">
                  <c:v>3029.53</c:v>
                </c:pt>
                <c:pt idx="155">
                  <c:v>3028.39</c:v>
                </c:pt>
                <c:pt idx="156">
                  <c:v>3027.26</c:v>
                </c:pt>
                <c:pt idx="157">
                  <c:v>3026.13</c:v>
                </c:pt>
                <c:pt idx="158">
                  <c:v>3024.99</c:v>
                </c:pt>
                <c:pt idx="159">
                  <c:v>3023.86</c:v>
                </c:pt>
                <c:pt idx="160">
                  <c:v>3022.73</c:v>
                </c:pt>
                <c:pt idx="161">
                  <c:v>3021.59</c:v>
                </c:pt>
                <c:pt idx="162">
                  <c:v>3020.46</c:v>
                </c:pt>
                <c:pt idx="163">
                  <c:v>3019.32</c:v>
                </c:pt>
                <c:pt idx="164">
                  <c:v>3018.19</c:v>
                </c:pt>
                <c:pt idx="165">
                  <c:v>3017.05</c:v>
                </c:pt>
                <c:pt idx="166">
                  <c:v>3015.92</c:v>
                </c:pt>
                <c:pt idx="167">
                  <c:v>3014.78</c:v>
                </c:pt>
                <c:pt idx="168">
                  <c:v>3013.65</c:v>
                </c:pt>
                <c:pt idx="169">
                  <c:v>3012.51</c:v>
                </c:pt>
                <c:pt idx="170">
                  <c:v>3011.38</c:v>
                </c:pt>
                <c:pt idx="171">
                  <c:v>3010.24</c:v>
                </c:pt>
                <c:pt idx="172">
                  <c:v>3009.11</c:v>
                </c:pt>
                <c:pt idx="173">
                  <c:v>3007.97</c:v>
                </c:pt>
                <c:pt idx="174">
                  <c:v>3006.83</c:v>
                </c:pt>
                <c:pt idx="175">
                  <c:v>3005.7</c:v>
                </c:pt>
                <c:pt idx="176">
                  <c:v>3004.56</c:v>
                </c:pt>
                <c:pt idx="177">
                  <c:v>3003.42</c:v>
                </c:pt>
                <c:pt idx="178">
                  <c:v>3002.29</c:v>
                </c:pt>
                <c:pt idx="179">
                  <c:v>3001.15</c:v>
                </c:pt>
                <c:pt idx="180">
                  <c:v>3000.01</c:v>
                </c:pt>
                <c:pt idx="181">
                  <c:v>2998.87</c:v>
                </c:pt>
                <c:pt idx="182">
                  <c:v>2997.73</c:v>
                </c:pt>
                <c:pt idx="183">
                  <c:v>2996.6</c:v>
                </c:pt>
                <c:pt idx="184">
                  <c:v>2995.46</c:v>
                </c:pt>
                <c:pt idx="185">
                  <c:v>2994.32</c:v>
                </c:pt>
                <c:pt idx="186">
                  <c:v>2993.18</c:v>
                </c:pt>
                <c:pt idx="187">
                  <c:v>2992.04</c:v>
                </c:pt>
                <c:pt idx="188">
                  <c:v>2990.9</c:v>
                </c:pt>
                <c:pt idx="189">
                  <c:v>2989.76</c:v>
                </c:pt>
                <c:pt idx="190">
                  <c:v>2988.62</c:v>
                </c:pt>
                <c:pt idx="191">
                  <c:v>2987.48</c:v>
                </c:pt>
                <c:pt idx="192">
                  <c:v>2986.35</c:v>
                </c:pt>
                <c:pt idx="193">
                  <c:v>2985.21</c:v>
                </c:pt>
                <c:pt idx="194">
                  <c:v>2984.06</c:v>
                </c:pt>
                <c:pt idx="195">
                  <c:v>2982.92</c:v>
                </c:pt>
                <c:pt idx="196">
                  <c:v>2981.78</c:v>
                </c:pt>
                <c:pt idx="197">
                  <c:v>2980.64</c:v>
                </c:pt>
                <c:pt idx="198">
                  <c:v>2979.5</c:v>
                </c:pt>
                <c:pt idx="199">
                  <c:v>2978.36</c:v>
                </c:pt>
                <c:pt idx="200">
                  <c:v>2977.22</c:v>
                </c:pt>
                <c:pt idx="201">
                  <c:v>2976.08</c:v>
                </c:pt>
                <c:pt idx="202">
                  <c:v>2974.94</c:v>
                </c:pt>
                <c:pt idx="203">
                  <c:v>2973.79</c:v>
                </c:pt>
                <c:pt idx="204">
                  <c:v>2972.65</c:v>
                </c:pt>
                <c:pt idx="205">
                  <c:v>2971.51</c:v>
                </c:pt>
                <c:pt idx="206">
                  <c:v>2970.37</c:v>
                </c:pt>
                <c:pt idx="207">
                  <c:v>2969.23</c:v>
                </c:pt>
                <c:pt idx="208">
                  <c:v>2968.08</c:v>
                </c:pt>
                <c:pt idx="209">
                  <c:v>2966.94</c:v>
                </c:pt>
                <c:pt idx="210">
                  <c:v>2965.8</c:v>
                </c:pt>
                <c:pt idx="211">
                  <c:v>2964.65</c:v>
                </c:pt>
                <c:pt idx="212">
                  <c:v>2963.51</c:v>
                </c:pt>
                <c:pt idx="213">
                  <c:v>2962.37</c:v>
                </c:pt>
                <c:pt idx="214">
                  <c:v>2961.22</c:v>
                </c:pt>
                <c:pt idx="215">
                  <c:v>2960.08</c:v>
                </c:pt>
                <c:pt idx="216">
                  <c:v>2958.93</c:v>
                </c:pt>
                <c:pt idx="217">
                  <c:v>2957.79</c:v>
                </c:pt>
                <c:pt idx="218">
                  <c:v>2956.64</c:v>
                </c:pt>
                <c:pt idx="219">
                  <c:v>2955.5</c:v>
                </c:pt>
                <c:pt idx="220">
                  <c:v>2954.35</c:v>
                </c:pt>
                <c:pt idx="221">
                  <c:v>2953.21</c:v>
                </c:pt>
                <c:pt idx="222">
                  <c:v>2952.06</c:v>
                </c:pt>
                <c:pt idx="223">
                  <c:v>2950.92</c:v>
                </c:pt>
                <c:pt idx="224">
                  <c:v>2949.77</c:v>
                </c:pt>
                <c:pt idx="225">
                  <c:v>2948.63</c:v>
                </c:pt>
                <c:pt idx="226">
                  <c:v>2947.48</c:v>
                </c:pt>
                <c:pt idx="227">
                  <c:v>2946.33</c:v>
                </c:pt>
                <c:pt idx="228">
                  <c:v>2945.19</c:v>
                </c:pt>
                <c:pt idx="229">
                  <c:v>2944.04</c:v>
                </c:pt>
                <c:pt idx="230">
                  <c:v>2942.89</c:v>
                </c:pt>
                <c:pt idx="231">
                  <c:v>2941.75</c:v>
                </c:pt>
                <c:pt idx="232">
                  <c:v>2940.6</c:v>
                </c:pt>
                <c:pt idx="233">
                  <c:v>2939.45</c:v>
                </c:pt>
                <c:pt idx="234">
                  <c:v>2938.3</c:v>
                </c:pt>
                <c:pt idx="235">
                  <c:v>2937.16</c:v>
                </c:pt>
                <c:pt idx="236">
                  <c:v>2936.01</c:v>
                </c:pt>
                <c:pt idx="237">
                  <c:v>2934.86</c:v>
                </c:pt>
                <c:pt idx="238">
                  <c:v>2933.71</c:v>
                </c:pt>
                <c:pt idx="239">
                  <c:v>2932.56</c:v>
                </c:pt>
                <c:pt idx="240">
                  <c:v>2931.41</c:v>
                </c:pt>
                <c:pt idx="241">
                  <c:v>2930.26</c:v>
                </c:pt>
                <c:pt idx="242">
                  <c:v>2929.12</c:v>
                </c:pt>
                <c:pt idx="243">
                  <c:v>2927.97</c:v>
                </c:pt>
                <c:pt idx="244">
                  <c:v>2926.82</c:v>
                </c:pt>
                <c:pt idx="245">
                  <c:v>2925.67</c:v>
                </c:pt>
                <c:pt idx="246">
                  <c:v>2924.52</c:v>
                </c:pt>
                <c:pt idx="247">
                  <c:v>2923.37</c:v>
                </c:pt>
                <c:pt idx="248">
                  <c:v>2922.22</c:v>
                </c:pt>
                <c:pt idx="249">
                  <c:v>2921.07</c:v>
                </c:pt>
                <c:pt idx="250">
                  <c:v>2919.91</c:v>
                </c:pt>
                <c:pt idx="251">
                  <c:v>2918.76</c:v>
                </c:pt>
                <c:pt idx="252">
                  <c:v>2917.61</c:v>
                </c:pt>
                <c:pt idx="253">
                  <c:v>2916.46</c:v>
                </c:pt>
                <c:pt idx="254">
                  <c:v>2915.31</c:v>
                </c:pt>
                <c:pt idx="255">
                  <c:v>2914.16</c:v>
                </c:pt>
                <c:pt idx="256">
                  <c:v>2913.01</c:v>
                </c:pt>
                <c:pt idx="257">
                  <c:v>2911.85</c:v>
                </c:pt>
                <c:pt idx="258">
                  <c:v>2910.7</c:v>
                </c:pt>
                <c:pt idx="259">
                  <c:v>2909.55</c:v>
                </c:pt>
                <c:pt idx="260">
                  <c:v>2908.4</c:v>
                </c:pt>
                <c:pt idx="261">
                  <c:v>2907.24</c:v>
                </c:pt>
                <c:pt idx="262">
                  <c:v>2906.09</c:v>
                </c:pt>
                <c:pt idx="263">
                  <c:v>2904.94</c:v>
                </c:pt>
                <c:pt idx="264">
                  <c:v>2903.78</c:v>
                </c:pt>
                <c:pt idx="265">
                  <c:v>2902.63</c:v>
                </c:pt>
                <c:pt idx="266">
                  <c:v>2901.48</c:v>
                </c:pt>
                <c:pt idx="267">
                  <c:v>2900.32</c:v>
                </c:pt>
                <c:pt idx="268">
                  <c:v>2899.17</c:v>
                </c:pt>
                <c:pt idx="269">
                  <c:v>2898.01</c:v>
                </c:pt>
                <c:pt idx="270">
                  <c:v>2896.86</c:v>
                </c:pt>
                <c:pt idx="271">
                  <c:v>2895.7</c:v>
                </c:pt>
                <c:pt idx="272">
                  <c:v>2894.55</c:v>
                </c:pt>
                <c:pt idx="273">
                  <c:v>2893.39</c:v>
                </c:pt>
                <c:pt idx="274">
                  <c:v>2892.24</c:v>
                </c:pt>
                <c:pt idx="275">
                  <c:v>2891.08</c:v>
                </c:pt>
                <c:pt idx="276">
                  <c:v>2889.93</c:v>
                </c:pt>
                <c:pt idx="277">
                  <c:v>2888.77</c:v>
                </c:pt>
                <c:pt idx="278">
                  <c:v>2887.62</c:v>
                </c:pt>
                <c:pt idx="279">
                  <c:v>2886.46</c:v>
                </c:pt>
                <c:pt idx="280">
                  <c:v>2885.3</c:v>
                </c:pt>
                <c:pt idx="281">
                  <c:v>2884.15</c:v>
                </c:pt>
                <c:pt idx="282">
                  <c:v>2882.99</c:v>
                </c:pt>
                <c:pt idx="283">
                  <c:v>2881.83</c:v>
                </c:pt>
                <c:pt idx="284">
                  <c:v>2880.68</c:v>
                </c:pt>
                <c:pt idx="285">
                  <c:v>2879.52</c:v>
                </c:pt>
                <c:pt idx="286">
                  <c:v>2878.36</c:v>
                </c:pt>
                <c:pt idx="287">
                  <c:v>2877.2</c:v>
                </c:pt>
                <c:pt idx="288">
                  <c:v>2876.04</c:v>
                </c:pt>
                <c:pt idx="289">
                  <c:v>2874.89</c:v>
                </c:pt>
                <c:pt idx="290">
                  <c:v>2873.73</c:v>
                </c:pt>
                <c:pt idx="291">
                  <c:v>2872.57</c:v>
                </c:pt>
                <c:pt idx="292">
                  <c:v>2871.41</c:v>
                </c:pt>
                <c:pt idx="293">
                  <c:v>2870.25</c:v>
                </c:pt>
                <c:pt idx="294">
                  <c:v>2869.09</c:v>
                </c:pt>
                <c:pt idx="295">
                  <c:v>2867.93</c:v>
                </c:pt>
                <c:pt idx="296">
                  <c:v>2866.77</c:v>
                </c:pt>
                <c:pt idx="297">
                  <c:v>2865.61</c:v>
                </c:pt>
                <c:pt idx="298">
                  <c:v>2864.45</c:v>
                </c:pt>
                <c:pt idx="299">
                  <c:v>2863.29</c:v>
                </c:pt>
                <c:pt idx="300">
                  <c:v>2862.13</c:v>
                </c:pt>
                <c:pt idx="301">
                  <c:v>2860.97</c:v>
                </c:pt>
                <c:pt idx="302">
                  <c:v>2859.81</c:v>
                </c:pt>
                <c:pt idx="303">
                  <c:v>2858.65</c:v>
                </c:pt>
                <c:pt idx="304">
                  <c:v>2857.49</c:v>
                </c:pt>
                <c:pt idx="305">
                  <c:v>2856.33</c:v>
                </c:pt>
                <c:pt idx="306">
                  <c:v>2855.17</c:v>
                </c:pt>
                <c:pt idx="307">
                  <c:v>2854.01</c:v>
                </c:pt>
                <c:pt idx="308">
                  <c:v>2852.84</c:v>
                </c:pt>
                <c:pt idx="309">
                  <c:v>2851.68</c:v>
                </c:pt>
                <c:pt idx="310">
                  <c:v>2850.52</c:v>
                </c:pt>
                <c:pt idx="311">
                  <c:v>2849.36</c:v>
                </c:pt>
                <c:pt idx="312">
                  <c:v>2848.2</c:v>
                </c:pt>
                <c:pt idx="313">
                  <c:v>2847.03</c:v>
                </c:pt>
                <c:pt idx="314">
                  <c:v>2845.87</c:v>
                </c:pt>
                <c:pt idx="315">
                  <c:v>2844.71</c:v>
                </c:pt>
                <c:pt idx="316">
                  <c:v>2843.54</c:v>
                </c:pt>
                <c:pt idx="317">
                  <c:v>2842.38</c:v>
                </c:pt>
                <c:pt idx="318">
                  <c:v>2841.22</c:v>
                </c:pt>
                <c:pt idx="319">
                  <c:v>2840.05</c:v>
                </c:pt>
                <c:pt idx="320">
                  <c:v>2838.89</c:v>
                </c:pt>
                <c:pt idx="321">
                  <c:v>2837.72</c:v>
                </c:pt>
                <c:pt idx="322">
                  <c:v>2836.56</c:v>
                </c:pt>
                <c:pt idx="323">
                  <c:v>2835.39</c:v>
                </c:pt>
                <c:pt idx="324">
                  <c:v>2834.23</c:v>
                </c:pt>
                <c:pt idx="325">
                  <c:v>2833.06</c:v>
                </c:pt>
                <c:pt idx="326">
                  <c:v>2831.9</c:v>
                </c:pt>
                <c:pt idx="327">
                  <c:v>2830.73</c:v>
                </c:pt>
                <c:pt idx="328">
                  <c:v>2829.57</c:v>
                </c:pt>
                <c:pt idx="329">
                  <c:v>2828.4</c:v>
                </c:pt>
                <c:pt idx="330">
                  <c:v>2827.24</c:v>
                </c:pt>
                <c:pt idx="331">
                  <c:v>2826.07</c:v>
                </c:pt>
                <c:pt idx="332">
                  <c:v>2824.9</c:v>
                </c:pt>
                <c:pt idx="333">
                  <c:v>2823.74</c:v>
                </c:pt>
                <c:pt idx="334">
                  <c:v>2822.57</c:v>
                </c:pt>
                <c:pt idx="335">
                  <c:v>2821.4</c:v>
                </c:pt>
                <c:pt idx="336">
                  <c:v>2820.23</c:v>
                </c:pt>
                <c:pt idx="337">
                  <c:v>2819.07</c:v>
                </c:pt>
                <c:pt idx="338">
                  <c:v>2817.9</c:v>
                </c:pt>
                <c:pt idx="339">
                  <c:v>2816.73</c:v>
                </c:pt>
                <c:pt idx="340">
                  <c:v>2815.56</c:v>
                </c:pt>
                <c:pt idx="341">
                  <c:v>2814.4</c:v>
                </c:pt>
                <c:pt idx="342">
                  <c:v>2813.23</c:v>
                </c:pt>
                <c:pt idx="343">
                  <c:v>2812.06</c:v>
                </c:pt>
                <c:pt idx="344">
                  <c:v>2810.89</c:v>
                </c:pt>
                <c:pt idx="345">
                  <c:v>2809.72</c:v>
                </c:pt>
                <c:pt idx="346">
                  <c:v>2808.55</c:v>
                </c:pt>
                <c:pt idx="347">
                  <c:v>2807.38</c:v>
                </c:pt>
                <c:pt idx="348">
                  <c:v>2806.21</c:v>
                </c:pt>
                <c:pt idx="349">
                  <c:v>2805.04</c:v>
                </c:pt>
                <c:pt idx="350">
                  <c:v>2803.87</c:v>
                </c:pt>
                <c:pt idx="351">
                  <c:v>2802.7</c:v>
                </c:pt>
                <c:pt idx="352">
                  <c:v>2801.53</c:v>
                </c:pt>
                <c:pt idx="353">
                  <c:v>2800.36</c:v>
                </c:pt>
                <c:pt idx="354">
                  <c:v>2799.19</c:v>
                </c:pt>
                <c:pt idx="355">
                  <c:v>2798.02</c:v>
                </c:pt>
                <c:pt idx="356">
                  <c:v>2796.85</c:v>
                </c:pt>
                <c:pt idx="357">
                  <c:v>2795.68</c:v>
                </c:pt>
                <c:pt idx="358">
                  <c:v>2794.51</c:v>
                </c:pt>
                <c:pt idx="359">
                  <c:v>2793.33</c:v>
                </c:pt>
                <c:pt idx="360">
                  <c:v>2792.16</c:v>
                </c:pt>
                <c:pt idx="361">
                  <c:v>2790.99</c:v>
                </c:pt>
                <c:pt idx="362">
                  <c:v>2789.82</c:v>
                </c:pt>
                <c:pt idx="363">
                  <c:v>2788.65</c:v>
                </c:pt>
                <c:pt idx="364">
                  <c:v>2787.47</c:v>
                </c:pt>
                <c:pt idx="365">
                  <c:v>2786.3</c:v>
                </c:pt>
                <c:pt idx="366">
                  <c:v>2785.13</c:v>
                </c:pt>
                <c:pt idx="367">
                  <c:v>2783.95</c:v>
                </c:pt>
                <c:pt idx="368">
                  <c:v>2782.78</c:v>
                </c:pt>
                <c:pt idx="369">
                  <c:v>2781.61</c:v>
                </c:pt>
                <c:pt idx="370">
                  <c:v>2780.43</c:v>
                </c:pt>
                <c:pt idx="371">
                  <c:v>2779.26</c:v>
                </c:pt>
                <c:pt idx="372">
                  <c:v>2778.08</c:v>
                </c:pt>
                <c:pt idx="373">
                  <c:v>2776.91</c:v>
                </c:pt>
                <c:pt idx="374">
                  <c:v>2775.74</c:v>
                </c:pt>
                <c:pt idx="375">
                  <c:v>2774.56</c:v>
                </c:pt>
                <c:pt idx="376">
                  <c:v>2773.39</c:v>
                </c:pt>
                <c:pt idx="377">
                  <c:v>2772.21</c:v>
                </c:pt>
                <c:pt idx="378">
                  <c:v>2771.03</c:v>
                </c:pt>
                <c:pt idx="379">
                  <c:v>2769.86</c:v>
                </c:pt>
                <c:pt idx="380">
                  <c:v>2768.68</c:v>
                </c:pt>
                <c:pt idx="381">
                  <c:v>2767.51</c:v>
                </c:pt>
                <c:pt idx="382">
                  <c:v>2766.33</c:v>
                </c:pt>
                <c:pt idx="383">
                  <c:v>2765.15</c:v>
                </c:pt>
                <c:pt idx="384">
                  <c:v>2763.98</c:v>
                </c:pt>
                <c:pt idx="385">
                  <c:v>2762.8</c:v>
                </c:pt>
                <c:pt idx="386">
                  <c:v>2761.62</c:v>
                </c:pt>
                <c:pt idx="387">
                  <c:v>2760.45</c:v>
                </c:pt>
                <c:pt idx="388">
                  <c:v>2759.27</c:v>
                </c:pt>
                <c:pt idx="389">
                  <c:v>2758.09</c:v>
                </c:pt>
                <c:pt idx="390">
                  <c:v>2756.91</c:v>
                </c:pt>
                <c:pt idx="391">
                  <c:v>2755.74</c:v>
                </c:pt>
                <c:pt idx="392">
                  <c:v>2754.56</c:v>
                </c:pt>
                <c:pt idx="393">
                  <c:v>2753.38</c:v>
                </c:pt>
                <c:pt idx="394">
                  <c:v>2752.2</c:v>
                </c:pt>
                <c:pt idx="395">
                  <c:v>2751.02</c:v>
                </c:pt>
                <c:pt idx="396">
                  <c:v>2749.84</c:v>
                </c:pt>
                <c:pt idx="397">
                  <c:v>2748.66</c:v>
                </c:pt>
                <c:pt idx="398">
                  <c:v>2747.49</c:v>
                </c:pt>
                <c:pt idx="399">
                  <c:v>2746.31</c:v>
                </c:pt>
                <c:pt idx="400">
                  <c:v>2745.13</c:v>
                </c:pt>
                <c:pt idx="401">
                  <c:v>2743.95</c:v>
                </c:pt>
                <c:pt idx="402">
                  <c:v>2742.77</c:v>
                </c:pt>
                <c:pt idx="403">
                  <c:v>2741.59</c:v>
                </c:pt>
                <c:pt idx="404">
                  <c:v>2740.4</c:v>
                </c:pt>
                <c:pt idx="405">
                  <c:v>2739.22</c:v>
                </c:pt>
                <c:pt idx="406">
                  <c:v>2738.04</c:v>
                </c:pt>
                <c:pt idx="407">
                  <c:v>2736.86</c:v>
                </c:pt>
                <c:pt idx="408">
                  <c:v>2735.68</c:v>
                </c:pt>
                <c:pt idx="409">
                  <c:v>2734.5</c:v>
                </c:pt>
                <c:pt idx="410">
                  <c:v>2733.32</c:v>
                </c:pt>
                <c:pt idx="411">
                  <c:v>2732.14</c:v>
                </c:pt>
                <c:pt idx="412">
                  <c:v>2730.95</c:v>
                </c:pt>
                <c:pt idx="413">
                  <c:v>2729.77</c:v>
                </c:pt>
                <c:pt idx="414">
                  <c:v>2728.59</c:v>
                </c:pt>
                <c:pt idx="415">
                  <c:v>2727.41</c:v>
                </c:pt>
                <c:pt idx="416">
                  <c:v>2726.22</c:v>
                </c:pt>
                <c:pt idx="417">
                  <c:v>2725.04</c:v>
                </c:pt>
                <c:pt idx="418">
                  <c:v>2723.86</c:v>
                </c:pt>
                <c:pt idx="419">
                  <c:v>2722.67</c:v>
                </c:pt>
                <c:pt idx="420">
                  <c:v>2721.49</c:v>
                </c:pt>
                <c:pt idx="421">
                  <c:v>2720.31</c:v>
                </c:pt>
                <c:pt idx="422">
                  <c:v>2719.12</c:v>
                </c:pt>
                <c:pt idx="423">
                  <c:v>2717.94</c:v>
                </c:pt>
                <c:pt idx="424">
                  <c:v>2716.75</c:v>
                </c:pt>
                <c:pt idx="425">
                  <c:v>2715.57</c:v>
                </c:pt>
                <c:pt idx="426">
                  <c:v>2714.38</c:v>
                </c:pt>
                <c:pt idx="427">
                  <c:v>2713.2</c:v>
                </c:pt>
                <c:pt idx="428">
                  <c:v>2712.01</c:v>
                </c:pt>
                <c:pt idx="429">
                  <c:v>2710.83</c:v>
                </c:pt>
                <c:pt idx="430">
                  <c:v>2709.64</c:v>
                </c:pt>
                <c:pt idx="431">
                  <c:v>2708.46</c:v>
                </c:pt>
                <c:pt idx="432">
                  <c:v>2707.27</c:v>
                </c:pt>
                <c:pt idx="433">
                  <c:v>2706.08</c:v>
                </c:pt>
                <c:pt idx="434">
                  <c:v>2704.9</c:v>
                </c:pt>
                <c:pt idx="435">
                  <c:v>2703.71</c:v>
                </c:pt>
                <c:pt idx="436">
                  <c:v>2702.52</c:v>
                </c:pt>
                <c:pt idx="437">
                  <c:v>2701.34</c:v>
                </c:pt>
                <c:pt idx="438">
                  <c:v>2700.15</c:v>
                </c:pt>
                <c:pt idx="439">
                  <c:v>2698.96</c:v>
                </c:pt>
                <c:pt idx="440">
                  <c:v>2697.77</c:v>
                </c:pt>
                <c:pt idx="441">
                  <c:v>2696.59</c:v>
                </c:pt>
                <c:pt idx="442">
                  <c:v>2695.4</c:v>
                </c:pt>
                <c:pt idx="443">
                  <c:v>2694.21</c:v>
                </c:pt>
                <c:pt idx="444">
                  <c:v>2693.02</c:v>
                </c:pt>
                <c:pt idx="445">
                  <c:v>2691.83</c:v>
                </c:pt>
                <c:pt idx="446">
                  <c:v>2690.64</c:v>
                </c:pt>
                <c:pt idx="447">
                  <c:v>2689.46</c:v>
                </c:pt>
                <c:pt idx="448">
                  <c:v>2688.27</c:v>
                </c:pt>
                <c:pt idx="449">
                  <c:v>2687.08</c:v>
                </c:pt>
                <c:pt idx="450">
                  <c:v>2685.89</c:v>
                </c:pt>
                <c:pt idx="451">
                  <c:v>2684.7</c:v>
                </c:pt>
                <c:pt idx="452">
                  <c:v>2683.51</c:v>
                </c:pt>
                <c:pt idx="453">
                  <c:v>2682.32</c:v>
                </c:pt>
                <c:pt idx="454">
                  <c:v>2681.13</c:v>
                </c:pt>
                <c:pt idx="455">
                  <c:v>2679.94</c:v>
                </c:pt>
                <c:pt idx="456">
                  <c:v>2678.75</c:v>
                </c:pt>
                <c:pt idx="457">
                  <c:v>2677.55</c:v>
                </c:pt>
                <c:pt idx="458">
                  <c:v>2676.36</c:v>
                </c:pt>
                <c:pt idx="459">
                  <c:v>2675.17</c:v>
                </c:pt>
                <c:pt idx="460">
                  <c:v>2673.98</c:v>
                </c:pt>
                <c:pt idx="461">
                  <c:v>2672.79</c:v>
                </c:pt>
                <c:pt idx="462">
                  <c:v>2671.6</c:v>
                </c:pt>
                <c:pt idx="463">
                  <c:v>2670.4</c:v>
                </c:pt>
                <c:pt idx="464">
                  <c:v>2669.21</c:v>
                </c:pt>
                <c:pt idx="465">
                  <c:v>2668.02</c:v>
                </c:pt>
                <c:pt idx="466">
                  <c:v>2666.83</c:v>
                </c:pt>
                <c:pt idx="467">
                  <c:v>2665.63</c:v>
                </c:pt>
                <c:pt idx="468">
                  <c:v>2664.44</c:v>
                </c:pt>
                <c:pt idx="469">
                  <c:v>2663.25</c:v>
                </c:pt>
                <c:pt idx="470">
                  <c:v>2662.05</c:v>
                </c:pt>
                <c:pt idx="471">
                  <c:v>2660.86</c:v>
                </c:pt>
                <c:pt idx="472">
                  <c:v>2659.66</c:v>
                </c:pt>
                <c:pt idx="473">
                  <c:v>2658.47</c:v>
                </c:pt>
                <c:pt idx="474">
                  <c:v>2657.28</c:v>
                </c:pt>
                <c:pt idx="475">
                  <c:v>2656.08</c:v>
                </c:pt>
                <c:pt idx="476">
                  <c:v>2654.89</c:v>
                </c:pt>
                <c:pt idx="477">
                  <c:v>2653.69</c:v>
                </c:pt>
                <c:pt idx="478">
                  <c:v>2652.5</c:v>
                </c:pt>
                <c:pt idx="479">
                  <c:v>2651.3</c:v>
                </c:pt>
                <c:pt idx="480">
                  <c:v>2650.11</c:v>
                </c:pt>
                <c:pt idx="481">
                  <c:v>2648.91</c:v>
                </c:pt>
                <c:pt idx="482">
                  <c:v>2647.71</c:v>
                </c:pt>
                <c:pt idx="483">
                  <c:v>2646.52</c:v>
                </c:pt>
                <c:pt idx="484">
                  <c:v>2645.32</c:v>
                </c:pt>
                <c:pt idx="485">
                  <c:v>2644.12</c:v>
                </c:pt>
                <c:pt idx="486">
                  <c:v>2642.93</c:v>
                </c:pt>
                <c:pt idx="487">
                  <c:v>2641.73</c:v>
                </c:pt>
                <c:pt idx="488">
                  <c:v>2640.53</c:v>
                </c:pt>
                <c:pt idx="489">
                  <c:v>2639.34</c:v>
                </c:pt>
                <c:pt idx="490">
                  <c:v>2638.14</c:v>
                </c:pt>
                <c:pt idx="491">
                  <c:v>2636.94</c:v>
                </c:pt>
                <c:pt idx="492">
                  <c:v>2635.74</c:v>
                </c:pt>
                <c:pt idx="493">
                  <c:v>2634.54</c:v>
                </c:pt>
                <c:pt idx="494">
                  <c:v>2633.35</c:v>
                </c:pt>
                <c:pt idx="495">
                  <c:v>2632.15</c:v>
                </c:pt>
                <c:pt idx="496">
                  <c:v>2630.95</c:v>
                </c:pt>
                <c:pt idx="497">
                  <c:v>2629.75</c:v>
                </c:pt>
                <c:pt idx="498">
                  <c:v>2628.55</c:v>
                </c:pt>
                <c:pt idx="499">
                  <c:v>2627.35</c:v>
                </c:pt>
                <c:pt idx="500">
                  <c:v>2626.15</c:v>
                </c:pt>
                <c:pt idx="501">
                  <c:v>2624.95</c:v>
                </c:pt>
                <c:pt idx="502">
                  <c:v>2623.75</c:v>
                </c:pt>
                <c:pt idx="503">
                  <c:v>2622.55</c:v>
                </c:pt>
                <c:pt idx="504">
                  <c:v>2621.35</c:v>
                </c:pt>
                <c:pt idx="505">
                  <c:v>2620.15</c:v>
                </c:pt>
                <c:pt idx="506">
                  <c:v>2618.9499999999998</c:v>
                </c:pt>
                <c:pt idx="507">
                  <c:v>2617.75</c:v>
                </c:pt>
                <c:pt idx="508">
                  <c:v>2616.5500000000002</c:v>
                </c:pt>
                <c:pt idx="509">
                  <c:v>2615.35</c:v>
                </c:pt>
                <c:pt idx="510">
                  <c:v>2614.14</c:v>
                </c:pt>
                <c:pt idx="511">
                  <c:v>2612.94</c:v>
                </c:pt>
                <c:pt idx="512">
                  <c:v>2611.7399999999998</c:v>
                </c:pt>
                <c:pt idx="513">
                  <c:v>2610.54</c:v>
                </c:pt>
                <c:pt idx="514">
                  <c:v>2609.34</c:v>
                </c:pt>
                <c:pt idx="515">
                  <c:v>2608.13</c:v>
                </c:pt>
                <c:pt idx="516">
                  <c:v>2606.9299999999998</c:v>
                </c:pt>
                <c:pt idx="517">
                  <c:v>2605.73</c:v>
                </c:pt>
                <c:pt idx="518">
                  <c:v>2604.52</c:v>
                </c:pt>
                <c:pt idx="519">
                  <c:v>2603.3200000000002</c:v>
                </c:pt>
                <c:pt idx="520">
                  <c:v>2602.12</c:v>
                </c:pt>
                <c:pt idx="521">
                  <c:v>2600.91</c:v>
                </c:pt>
                <c:pt idx="522">
                  <c:v>2599.71</c:v>
                </c:pt>
                <c:pt idx="523">
                  <c:v>2598.5</c:v>
                </c:pt>
                <c:pt idx="524">
                  <c:v>2597.3000000000002</c:v>
                </c:pt>
                <c:pt idx="525">
                  <c:v>2596.1</c:v>
                </c:pt>
                <c:pt idx="526">
                  <c:v>2594.89</c:v>
                </c:pt>
                <c:pt idx="527">
                  <c:v>2593.69</c:v>
                </c:pt>
                <c:pt idx="528">
                  <c:v>2592.48</c:v>
                </c:pt>
                <c:pt idx="529">
                  <c:v>2591.27</c:v>
                </c:pt>
                <c:pt idx="530">
                  <c:v>2590.0700000000002</c:v>
                </c:pt>
                <c:pt idx="531">
                  <c:v>2588.86</c:v>
                </c:pt>
                <c:pt idx="532">
                  <c:v>2587.66</c:v>
                </c:pt>
                <c:pt idx="533">
                  <c:v>2586.4499999999998</c:v>
                </c:pt>
                <c:pt idx="534">
                  <c:v>2585.2399999999998</c:v>
                </c:pt>
                <c:pt idx="535">
                  <c:v>2584.04</c:v>
                </c:pt>
                <c:pt idx="536">
                  <c:v>2582.83</c:v>
                </c:pt>
                <c:pt idx="537">
                  <c:v>2581.62</c:v>
                </c:pt>
                <c:pt idx="538">
                  <c:v>2580.42</c:v>
                </c:pt>
                <c:pt idx="539">
                  <c:v>2579.21</c:v>
                </c:pt>
                <c:pt idx="540">
                  <c:v>2578</c:v>
                </c:pt>
                <c:pt idx="541">
                  <c:v>2576.79</c:v>
                </c:pt>
                <c:pt idx="542">
                  <c:v>2575.58</c:v>
                </c:pt>
                <c:pt idx="543">
                  <c:v>2574.38</c:v>
                </c:pt>
                <c:pt idx="544">
                  <c:v>2573.17</c:v>
                </c:pt>
                <c:pt idx="545">
                  <c:v>2571.96</c:v>
                </c:pt>
                <c:pt idx="546">
                  <c:v>2570.75</c:v>
                </c:pt>
                <c:pt idx="547">
                  <c:v>2569.54</c:v>
                </c:pt>
                <c:pt idx="548">
                  <c:v>2568.33</c:v>
                </c:pt>
                <c:pt idx="549">
                  <c:v>2567.12</c:v>
                </c:pt>
                <c:pt idx="550">
                  <c:v>2565.91</c:v>
                </c:pt>
                <c:pt idx="551">
                  <c:v>2564.6999999999998</c:v>
                </c:pt>
                <c:pt idx="552">
                  <c:v>2563.4899999999998</c:v>
                </c:pt>
                <c:pt idx="553">
                  <c:v>2562.2800000000002</c:v>
                </c:pt>
                <c:pt idx="554">
                  <c:v>2561.0700000000002</c:v>
                </c:pt>
                <c:pt idx="555">
                  <c:v>2559.86</c:v>
                </c:pt>
                <c:pt idx="556">
                  <c:v>2558.65</c:v>
                </c:pt>
                <c:pt idx="557">
                  <c:v>2557.44</c:v>
                </c:pt>
                <c:pt idx="558">
                  <c:v>2556.23</c:v>
                </c:pt>
                <c:pt idx="559">
                  <c:v>2555.02</c:v>
                </c:pt>
                <c:pt idx="560">
                  <c:v>2553.8000000000002</c:v>
                </c:pt>
                <c:pt idx="561">
                  <c:v>2552.59</c:v>
                </c:pt>
                <c:pt idx="562">
                  <c:v>2551.38</c:v>
                </c:pt>
                <c:pt idx="563">
                  <c:v>2550.17</c:v>
                </c:pt>
                <c:pt idx="564">
                  <c:v>2548.9499999999998</c:v>
                </c:pt>
                <c:pt idx="565">
                  <c:v>2547.7399999999998</c:v>
                </c:pt>
                <c:pt idx="566">
                  <c:v>2546.5300000000002</c:v>
                </c:pt>
                <c:pt idx="567">
                  <c:v>2545.3200000000002</c:v>
                </c:pt>
                <c:pt idx="568">
                  <c:v>2544.1</c:v>
                </c:pt>
                <c:pt idx="569">
                  <c:v>2542.89</c:v>
                </c:pt>
                <c:pt idx="570">
                  <c:v>2541.67</c:v>
                </c:pt>
                <c:pt idx="571">
                  <c:v>2540.46</c:v>
                </c:pt>
                <c:pt idx="572">
                  <c:v>2539.25</c:v>
                </c:pt>
                <c:pt idx="573">
                  <c:v>2538.0300000000002</c:v>
                </c:pt>
                <c:pt idx="574">
                  <c:v>2536.8200000000002</c:v>
                </c:pt>
                <c:pt idx="575">
                  <c:v>2535.6</c:v>
                </c:pt>
                <c:pt idx="576">
                  <c:v>2534.39</c:v>
                </c:pt>
                <c:pt idx="577">
                  <c:v>2533.17</c:v>
                </c:pt>
                <c:pt idx="578">
                  <c:v>2531.96</c:v>
                </c:pt>
                <c:pt idx="579">
                  <c:v>2530.7399999999998</c:v>
                </c:pt>
                <c:pt idx="580">
                  <c:v>2529.5300000000002</c:v>
                </c:pt>
                <c:pt idx="581">
                  <c:v>2528.31</c:v>
                </c:pt>
                <c:pt idx="582">
                  <c:v>2527.09</c:v>
                </c:pt>
                <c:pt idx="583">
                  <c:v>2525.88</c:v>
                </c:pt>
                <c:pt idx="584">
                  <c:v>2524.66</c:v>
                </c:pt>
                <c:pt idx="585">
                  <c:v>2523.44</c:v>
                </c:pt>
                <c:pt idx="586">
                  <c:v>2522.23</c:v>
                </c:pt>
                <c:pt idx="587">
                  <c:v>2521.0100000000002</c:v>
                </c:pt>
                <c:pt idx="588">
                  <c:v>2519.79</c:v>
                </c:pt>
                <c:pt idx="589">
                  <c:v>2518.5700000000002</c:v>
                </c:pt>
                <c:pt idx="590">
                  <c:v>2517.36</c:v>
                </c:pt>
                <c:pt idx="591">
                  <c:v>2516.14</c:v>
                </c:pt>
                <c:pt idx="592">
                  <c:v>2514.92</c:v>
                </c:pt>
                <c:pt idx="593">
                  <c:v>2513.6999999999998</c:v>
                </c:pt>
                <c:pt idx="594">
                  <c:v>2512.48</c:v>
                </c:pt>
                <c:pt idx="595">
                  <c:v>2511.2600000000002</c:v>
                </c:pt>
                <c:pt idx="596">
                  <c:v>2510.04</c:v>
                </c:pt>
                <c:pt idx="597">
                  <c:v>2508.8200000000002</c:v>
                </c:pt>
                <c:pt idx="598">
                  <c:v>2507.6</c:v>
                </c:pt>
                <c:pt idx="599">
                  <c:v>2506.38</c:v>
                </c:pt>
                <c:pt idx="600">
                  <c:v>2505.17</c:v>
                </c:pt>
                <c:pt idx="601">
                  <c:v>2503.94</c:v>
                </c:pt>
                <c:pt idx="602">
                  <c:v>2502.7199999999998</c:v>
                </c:pt>
                <c:pt idx="603">
                  <c:v>2501.5</c:v>
                </c:pt>
                <c:pt idx="604">
                  <c:v>2500.2800000000002</c:v>
                </c:pt>
                <c:pt idx="605">
                  <c:v>2499.06</c:v>
                </c:pt>
                <c:pt idx="606">
                  <c:v>2497.84</c:v>
                </c:pt>
                <c:pt idx="607">
                  <c:v>2496.62</c:v>
                </c:pt>
                <c:pt idx="608">
                  <c:v>2495.4</c:v>
                </c:pt>
                <c:pt idx="609">
                  <c:v>2494.1799999999998</c:v>
                </c:pt>
                <c:pt idx="610">
                  <c:v>2492.9499999999998</c:v>
                </c:pt>
                <c:pt idx="611">
                  <c:v>2491.73</c:v>
                </c:pt>
                <c:pt idx="612">
                  <c:v>2490.5100000000002</c:v>
                </c:pt>
                <c:pt idx="613">
                  <c:v>2489.29</c:v>
                </c:pt>
                <c:pt idx="614">
                  <c:v>2488.06</c:v>
                </c:pt>
                <c:pt idx="615">
                  <c:v>2486.84</c:v>
                </c:pt>
                <c:pt idx="616">
                  <c:v>2485.62</c:v>
                </c:pt>
                <c:pt idx="617">
                  <c:v>2484.39</c:v>
                </c:pt>
                <c:pt idx="618">
                  <c:v>2483.17</c:v>
                </c:pt>
                <c:pt idx="619">
                  <c:v>2481.9499999999998</c:v>
                </c:pt>
                <c:pt idx="620">
                  <c:v>2480.7199999999998</c:v>
                </c:pt>
                <c:pt idx="621">
                  <c:v>2479.5</c:v>
                </c:pt>
                <c:pt idx="622">
                  <c:v>2478.27</c:v>
                </c:pt>
                <c:pt idx="623">
                  <c:v>2477.0500000000002</c:v>
                </c:pt>
                <c:pt idx="624">
                  <c:v>2475.8200000000002</c:v>
                </c:pt>
                <c:pt idx="625">
                  <c:v>2474.6</c:v>
                </c:pt>
                <c:pt idx="626">
                  <c:v>2473.37</c:v>
                </c:pt>
                <c:pt idx="627">
                  <c:v>2472.15</c:v>
                </c:pt>
                <c:pt idx="628">
                  <c:v>2470.92</c:v>
                </c:pt>
                <c:pt idx="629">
                  <c:v>2469.6999999999998</c:v>
                </c:pt>
                <c:pt idx="630">
                  <c:v>2468.4699999999998</c:v>
                </c:pt>
                <c:pt idx="631">
                  <c:v>2467.2399999999998</c:v>
                </c:pt>
                <c:pt idx="632">
                  <c:v>2466.02</c:v>
                </c:pt>
                <c:pt idx="633">
                  <c:v>2464.79</c:v>
                </c:pt>
                <c:pt idx="634">
                  <c:v>2463.56</c:v>
                </c:pt>
                <c:pt idx="635">
                  <c:v>2462.34</c:v>
                </c:pt>
                <c:pt idx="636">
                  <c:v>2461.11</c:v>
                </c:pt>
                <c:pt idx="637">
                  <c:v>2459.88</c:v>
                </c:pt>
                <c:pt idx="638">
                  <c:v>2458.65</c:v>
                </c:pt>
                <c:pt idx="639">
                  <c:v>2457.42</c:v>
                </c:pt>
                <c:pt idx="640">
                  <c:v>2456.1999999999998</c:v>
                </c:pt>
                <c:pt idx="641">
                  <c:v>2454.9699999999998</c:v>
                </c:pt>
                <c:pt idx="642">
                  <c:v>2453.7399999999998</c:v>
                </c:pt>
                <c:pt idx="643">
                  <c:v>2452.5100000000002</c:v>
                </c:pt>
                <c:pt idx="644">
                  <c:v>2451.2800000000002</c:v>
                </c:pt>
                <c:pt idx="645">
                  <c:v>2450.0500000000002</c:v>
                </c:pt>
                <c:pt idx="646">
                  <c:v>2448.8200000000002</c:v>
                </c:pt>
                <c:pt idx="647">
                  <c:v>2447.59</c:v>
                </c:pt>
                <c:pt idx="648">
                  <c:v>2446.36</c:v>
                </c:pt>
                <c:pt idx="649">
                  <c:v>2445.13</c:v>
                </c:pt>
                <c:pt idx="650">
                  <c:v>2443.9</c:v>
                </c:pt>
                <c:pt idx="651">
                  <c:v>2442.67</c:v>
                </c:pt>
                <c:pt idx="652">
                  <c:v>2441.44</c:v>
                </c:pt>
                <c:pt idx="653">
                  <c:v>2440.21</c:v>
                </c:pt>
                <c:pt idx="654">
                  <c:v>2438.98</c:v>
                </c:pt>
                <c:pt idx="655">
                  <c:v>2437.75</c:v>
                </c:pt>
                <c:pt idx="656">
                  <c:v>2436.52</c:v>
                </c:pt>
                <c:pt idx="657">
                  <c:v>2435.2800000000002</c:v>
                </c:pt>
                <c:pt idx="658">
                  <c:v>2434.0500000000002</c:v>
                </c:pt>
                <c:pt idx="659">
                  <c:v>2432.8200000000002</c:v>
                </c:pt>
                <c:pt idx="660">
                  <c:v>2431.59</c:v>
                </c:pt>
                <c:pt idx="661">
                  <c:v>2430.36</c:v>
                </c:pt>
                <c:pt idx="662">
                  <c:v>2429.12</c:v>
                </c:pt>
                <c:pt idx="663">
                  <c:v>2427.89</c:v>
                </c:pt>
                <c:pt idx="664">
                  <c:v>2426.66</c:v>
                </c:pt>
                <c:pt idx="665">
                  <c:v>2425.42</c:v>
                </c:pt>
                <c:pt idx="666">
                  <c:v>2424.19</c:v>
                </c:pt>
                <c:pt idx="667">
                  <c:v>2422.96</c:v>
                </c:pt>
                <c:pt idx="668">
                  <c:v>2421.7199999999998</c:v>
                </c:pt>
                <c:pt idx="669">
                  <c:v>2420.4899999999998</c:v>
                </c:pt>
                <c:pt idx="670">
                  <c:v>2419.25</c:v>
                </c:pt>
                <c:pt idx="671">
                  <c:v>2418.02</c:v>
                </c:pt>
                <c:pt idx="672">
                  <c:v>2416.7800000000002</c:v>
                </c:pt>
                <c:pt idx="673">
                  <c:v>2415.5500000000002</c:v>
                </c:pt>
                <c:pt idx="674">
                  <c:v>2414.31</c:v>
                </c:pt>
                <c:pt idx="675">
                  <c:v>2413.08</c:v>
                </c:pt>
                <c:pt idx="676">
                  <c:v>2411.84</c:v>
                </c:pt>
                <c:pt idx="677">
                  <c:v>2410.61</c:v>
                </c:pt>
                <c:pt idx="678">
                  <c:v>2409.37</c:v>
                </c:pt>
                <c:pt idx="679">
                  <c:v>2408.13</c:v>
                </c:pt>
                <c:pt idx="680">
                  <c:v>2406.9</c:v>
                </c:pt>
                <c:pt idx="681">
                  <c:v>2405.66</c:v>
                </c:pt>
                <c:pt idx="682">
                  <c:v>2404.42</c:v>
                </c:pt>
                <c:pt idx="683">
                  <c:v>2403.1799999999998</c:v>
                </c:pt>
                <c:pt idx="684">
                  <c:v>2401.9499999999998</c:v>
                </c:pt>
                <c:pt idx="685">
                  <c:v>2400.71</c:v>
                </c:pt>
                <c:pt idx="686">
                  <c:v>2399.4699999999998</c:v>
                </c:pt>
                <c:pt idx="687">
                  <c:v>2398.23</c:v>
                </c:pt>
                <c:pt idx="688">
                  <c:v>2397</c:v>
                </c:pt>
                <c:pt idx="689">
                  <c:v>2395.7600000000002</c:v>
                </c:pt>
                <c:pt idx="690">
                  <c:v>2394.52</c:v>
                </c:pt>
                <c:pt idx="691">
                  <c:v>2393.2800000000002</c:v>
                </c:pt>
                <c:pt idx="692">
                  <c:v>2392.04</c:v>
                </c:pt>
                <c:pt idx="693">
                  <c:v>2390.8000000000002</c:v>
                </c:pt>
                <c:pt idx="694">
                  <c:v>2389.56</c:v>
                </c:pt>
                <c:pt idx="695">
                  <c:v>2388.3200000000002</c:v>
                </c:pt>
                <c:pt idx="696">
                  <c:v>2387.08</c:v>
                </c:pt>
                <c:pt idx="697">
                  <c:v>2385.84</c:v>
                </c:pt>
                <c:pt idx="698">
                  <c:v>2384.6</c:v>
                </c:pt>
                <c:pt idx="699">
                  <c:v>2383.36</c:v>
                </c:pt>
                <c:pt idx="700">
                  <c:v>2382.12</c:v>
                </c:pt>
                <c:pt idx="701">
                  <c:v>2380.88</c:v>
                </c:pt>
                <c:pt idx="702">
                  <c:v>2379.64</c:v>
                </c:pt>
                <c:pt idx="703">
                  <c:v>2378.4</c:v>
                </c:pt>
                <c:pt idx="704">
                  <c:v>2377.15</c:v>
                </c:pt>
                <c:pt idx="705">
                  <c:v>2375.91</c:v>
                </c:pt>
                <c:pt idx="706">
                  <c:v>2374.67</c:v>
                </c:pt>
                <c:pt idx="707">
                  <c:v>2373.4299999999998</c:v>
                </c:pt>
                <c:pt idx="708">
                  <c:v>2372.19</c:v>
                </c:pt>
                <c:pt idx="709">
                  <c:v>2370.94</c:v>
                </c:pt>
                <c:pt idx="710">
                  <c:v>2369.6999999999998</c:v>
                </c:pt>
                <c:pt idx="711">
                  <c:v>2368.46</c:v>
                </c:pt>
                <c:pt idx="712">
                  <c:v>2367.21</c:v>
                </c:pt>
                <c:pt idx="713">
                  <c:v>2365.9699999999998</c:v>
                </c:pt>
                <c:pt idx="714">
                  <c:v>2364.73</c:v>
                </c:pt>
                <c:pt idx="715">
                  <c:v>2363.48</c:v>
                </c:pt>
                <c:pt idx="716">
                  <c:v>2362.2399999999998</c:v>
                </c:pt>
                <c:pt idx="717">
                  <c:v>2360.9899999999998</c:v>
                </c:pt>
                <c:pt idx="718">
                  <c:v>2359.75</c:v>
                </c:pt>
                <c:pt idx="719">
                  <c:v>2358.5</c:v>
                </c:pt>
                <c:pt idx="720">
                  <c:v>2357.2600000000002</c:v>
                </c:pt>
                <c:pt idx="721">
                  <c:v>2356.0100000000002</c:v>
                </c:pt>
                <c:pt idx="722">
                  <c:v>2354.77</c:v>
                </c:pt>
                <c:pt idx="723">
                  <c:v>2353.52</c:v>
                </c:pt>
                <c:pt idx="724">
                  <c:v>2352.2800000000002</c:v>
                </c:pt>
                <c:pt idx="725">
                  <c:v>2351.0300000000002</c:v>
                </c:pt>
                <c:pt idx="726">
                  <c:v>2349.79</c:v>
                </c:pt>
                <c:pt idx="727">
                  <c:v>2348.54</c:v>
                </c:pt>
                <c:pt idx="728">
                  <c:v>2347.29</c:v>
                </c:pt>
                <c:pt idx="729">
                  <c:v>2346.04</c:v>
                </c:pt>
                <c:pt idx="730">
                  <c:v>2344.8000000000002</c:v>
                </c:pt>
                <c:pt idx="731">
                  <c:v>2343.5500000000002</c:v>
                </c:pt>
                <c:pt idx="732">
                  <c:v>2342.3000000000002</c:v>
                </c:pt>
                <c:pt idx="733">
                  <c:v>2341.06</c:v>
                </c:pt>
                <c:pt idx="734">
                  <c:v>2339.81</c:v>
                </c:pt>
                <c:pt idx="735">
                  <c:v>2338.56</c:v>
                </c:pt>
                <c:pt idx="736">
                  <c:v>2337.31</c:v>
                </c:pt>
                <c:pt idx="737">
                  <c:v>2336.06</c:v>
                </c:pt>
                <c:pt idx="738">
                  <c:v>2334.81</c:v>
                </c:pt>
                <c:pt idx="739">
                  <c:v>2333.56</c:v>
                </c:pt>
                <c:pt idx="740">
                  <c:v>2332.31</c:v>
                </c:pt>
                <c:pt idx="741">
                  <c:v>2331.0700000000002</c:v>
                </c:pt>
                <c:pt idx="742">
                  <c:v>2329.8200000000002</c:v>
                </c:pt>
                <c:pt idx="743">
                  <c:v>2328.5700000000002</c:v>
                </c:pt>
                <c:pt idx="744">
                  <c:v>2327.3200000000002</c:v>
                </c:pt>
                <c:pt idx="745">
                  <c:v>2326.0700000000002</c:v>
                </c:pt>
                <c:pt idx="746">
                  <c:v>2324.81</c:v>
                </c:pt>
                <c:pt idx="747">
                  <c:v>2323.56</c:v>
                </c:pt>
                <c:pt idx="748">
                  <c:v>2322.31</c:v>
                </c:pt>
                <c:pt idx="749">
                  <c:v>2321.06</c:v>
                </c:pt>
                <c:pt idx="750">
                  <c:v>2319.81</c:v>
                </c:pt>
                <c:pt idx="751">
                  <c:v>2318.56</c:v>
                </c:pt>
                <c:pt idx="752">
                  <c:v>2317.31</c:v>
                </c:pt>
                <c:pt idx="753">
                  <c:v>2316.0500000000002</c:v>
                </c:pt>
                <c:pt idx="754">
                  <c:v>2314.8000000000002</c:v>
                </c:pt>
                <c:pt idx="755">
                  <c:v>2313.5500000000002</c:v>
                </c:pt>
                <c:pt idx="756">
                  <c:v>2312.3000000000002</c:v>
                </c:pt>
                <c:pt idx="757">
                  <c:v>2311.04</c:v>
                </c:pt>
                <c:pt idx="758">
                  <c:v>2309.79</c:v>
                </c:pt>
                <c:pt idx="759">
                  <c:v>2308.54</c:v>
                </c:pt>
                <c:pt idx="760">
                  <c:v>2307.2800000000002</c:v>
                </c:pt>
                <c:pt idx="761">
                  <c:v>2306.0300000000002</c:v>
                </c:pt>
                <c:pt idx="762">
                  <c:v>2304.7800000000002</c:v>
                </c:pt>
                <c:pt idx="763">
                  <c:v>2303.52</c:v>
                </c:pt>
                <c:pt idx="764">
                  <c:v>2302.27</c:v>
                </c:pt>
                <c:pt idx="765">
                  <c:v>2301.0100000000002</c:v>
                </c:pt>
                <c:pt idx="766">
                  <c:v>2299.7600000000002</c:v>
                </c:pt>
                <c:pt idx="767">
                  <c:v>2298.5</c:v>
                </c:pt>
                <c:pt idx="768">
                  <c:v>2297.25</c:v>
                </c:pt>
                <c:pt idx="769">
                  <c:v>2295.9899999999998</c:v>
                </c:pt>
                <c:pt idx="770">
                  <c:v>2294.7399999999998</c:v>
                </c:pt>
                <c:pt idx="771">
                  <c:v>2293.48</c:v>
                </c:pt>
                <c:pt idx="772">
                  <c:v>2292.23</c:v>
                </c:pt>
                <c:pt idx="773">
                  <c:v>2290.9699999999998</c:v>
                </c:pt>
                <c:pt idx="774">
                  <c:v>2289.71</c:v>
                </c:pt>
                <c:pt idx="775">
                  <c:v>2288.46</c:v>
                </c:pt>
                <c:pt idx="776">
                  <c:v>2287.1999999999998</c:v>
                </c:pt>
                <c:pt idx="777">
                  <c:v>2285.94</c:v>
                </c:pt>
                <c:pt idx="778">
                  <c:v>2284.6799999999998</c:v>
                </c:pt>
                <c:pt idx="779">
                  <c:v>2283.4299999999998</c:v>
                </c:pt>
                <c:pt idx="780">
                  <c:v>2282.17</c:v>
                </c:pt>
                <c:pt idx="781">
                  <c:v>2280.91</c:v>
                </c:pt>
                <c:pt idx="782">
                  <c:v>2279.65</c:v>
                </c:pt>
                <c:pt idx="783">
                  <c:v>2278.39</c:v>
                </c:pt>
                <c:pt idx="784">
                  <c:v>2277.14</c:v>
                </c:pt>
                <c:pt idx="785">
                  <c:v>2275.88</c:v>
                </c:pt>
                <c:pt idx="786">
                  <c:v>2274.62</c:v>
                </c:pt>
                <c:pt idx="787">
                  <c:v>2273.36</c:v>
                </c:pt>
                <c:pt idx="788">
                  <c:v>2272.1</c:v>
                </c:pt>
                <c:pt idx="789">
                  <c:v>2270.84</c:v>
                </c:pt>
                <c:pt idx="790">
                  <c:v>2269.58</c:v>
                </c:pt>
                <c:pt idx="791">
                  <c:v>2268.3200000000002</c:v>
                </c:pt>
                <c:pt idx="792">
                  <c:v>2267.06</c:v>
                </c:pt>
                <c:pt idx="793">
                  <c:v>2265.8000000000002</c:v>
                </c:pt>
                <c:pt idx="794">
                  <c:v>2264.54</c:v>
                </c:pt>
                <c:pt idx="795">
                  <c:v>2263.2800000000002</c:v>
                </c:pt>
                <c:pt idx="796">
                  <c:v>2262.0100000000002</c:v>
                </c:pt>
                <c:pt idx="797">
                  <c:v>2260.75</c:v>
                </c:pt>
                <c:pt idx="798">
                  <c:v>2259.4899999999998</c:v>
                </c:pt>
                <c:pt idx="799">
                  <c:v>2258.23</c:v>
                </c:pt>
                <c:pt idx="800">
                  <c:v>2256.9699999999998</c:v>
                </c:pt>
                <c:pt idx="801">
                  <c:v>2255.71</c:v>
                </c:pt>
                <c:pt idx="802">
                  <c:v>2254.44</c:v>
                </c:pt>
                <c:pt idx="803">
                  <c:v>2253.1799999999998</c:v>
                </c:pt>
                <c:pt idx="804">
                  <c:v>2251.92</c:v>
                </c:pt>
                <c:pt idx="805">
                  <c:v>2250.65</c:v>
                </c:pt>
                <c:pt idx="806">
                  <c:v>2249.39</c:v>
                </c:pt>
                <c:pt idx="807">
                  <c:v>2248.13</c:v>
                </c:pt>
                <c:pt idx="808">
                  <c:v>2246.86</c:v>
                </c:pt>
                <c:pt idx="809">
                  <c:v>2245.6</c:v>
                </c:pt>
                <c:pt idx="810">
                  <c:v>2244.33</c:v>
                </c:pt>
                <c:pt idx="811">
                  <c:v>2243.0700000000002</c:v>
                </c:pt>
                <c:pt idx="812">
                  <c:v>2241.81</c:v>
                </c:pt>
                <c:pt idx="813">
                  <c:v>2240.54</c:v>
                </c:pt>
                <c:pt idx="814">
                  <c:v>2239.2800000000002</c:v>
                </c:pt>
                <c:pt idx="815">
                  <c:v>2238.0100000000002</c:v>
                </c:pt>
                <c:pt idx="816">
                  <c:v>2236.7399999999998</c:v>
                </c:pt>
                <c:pt idx="817">
                  <c:v>2235.48</c:v>
                </c:pt>
                <c:pt idx="818">
                  <c:v>2234.21</c:v>
                </c:pt>
                <c:pt idx="819">
                  <c:v>2232.9499999999998</c:v>
                </c:pt>
                <c:pt idx="820">
                  <c:v>2231.6799999999998</c:v>
                </c:pt>
                <c:pt idx="821">
                  <c:v>2230.41</c:v>
                </c:pt>
                <c:pt idx="822">
                  <c:v>2229.15</c:v>
                </c:pt>
                <c:pt idx="823">
                  <c:v>2227.88</c:v>
                </c:pt>
                <c:pt idx="824">
                  <c:v>2226.61</c:v>
                </c:pt>
                <c:pt idx="825">
                  <c:v>2225.34</c:v>
                </c:pt>
                <c:pt idx="826">
                  <c:v>2224.08</c:v>
                </c:pt>
                <c:pt idx="827">
                  <c:v>2222.81</c:v>
                </c:pt>
                <c:pt idx="828">
                  <c:v>2221.54</c:v>
                </c:pt>
                <c:pt idx="829">
                  <c:v>2220.27</c:v>
                </c:pt>
                <c:pt idx="830">
                  <c:v>2219</c:v>
                </c:pt>
                <c:pt idx="831">
                  <c:v>2217.73</c:v>
                </c:pt>
                <c:pt idx="832">
                  <c:v>2216.4699999999998</c:v>
                </c:pt>
                <c:pt idx="833">
                  <c:v>2215.1999999999998</c:v>
                </c:pt>
                <c:pt idx="834">
                  <c:v>2213.9299999999998</c:v>
                </c:pt>
                <c:pt idx="835">
                  <c:v>2212.66</c:v>
                </c:pt>
                <c:pt idx="836">
                  <c:v>2211.39</c:v>
                </c:pt>
                <c:pt idx="837">
                  <c:v>2210.12</c:v>
                </c:pt>
                <c:pt idx="838">
                  <c:v>2208.85</c:v>
                </c:pt>
                <c:pt idx="839">
                  <c:v>2207.58</c:v>
                </c:pt>
                <c:pt idx="840">
                  <c:v>2206.31</c:v>
                </c:pt>
                <c:pt idx="841">
                  <c:v>2205.0300000000002</c:v>
                </c:pt>
                <c:pt idx="842">
                  <c:v>2203.7600000000002</c:v>
                </c:pt>
                <c:pt idx="843">
                  <c:v>2202.4899999999998</c:v>
                </c:pt>
                <c:pt idx="844">
                  <c:v>2201.2199999999998</c:v>
                </c:pt>
                <c:pt idx="845">
                  <c:v>2199.9499999999998</c:v>
                </c:pt>
                <c:pt idx="846">
                  <c:v>2198.6799999999998</c:v>
                </c:pt>
                <c:pt idx="847">
                  <c:v>2197.4</c:v>
                </c:pt>
                <c:pt idx="848">
                  <c:v>2196.13</c:v>
                </c:pt>
                <c:pt idx="849">
                  <c:v>2194.86</c:v>
                </c:pt>
                <c:pt idx="850">
                  <c:v>2193.59</c:v>
                </c:pt>
                <c:pt idx="851">
                  <c:v>2192.31</c:v>
                </c:pt>
                <c:pt idx="852">
                  <c:v>2191.04</c:v>
                </c:pt>
                <c:pt idx="853">
                  <c:v>2189.77</c:v>
                </c:pt>
                <c:pt idx="854">
                  <c:v>2188.4899999999998</c:v>
                </c:pt>
                <c:pt idx="855">
                  <c:v>2187.2199999999998</c:v>
                </c:pt>
                <c:pt idx="856">
                  <c:v>2185.94</c:v>
                </c:pt>
                <c:pt idx="857">
                  <c:v>2184.67</c:v>
                </c:pt>
                <c:pt idx="858">
                  <c:v>2183.39</c:v>
                </c:pt>
                <c:pt idx="859">
                  <c:v>2182.12</c:v>
                </c:pt>
                <c:pt idx="860">
                  <c:v>2180.84</c:v>
                </c:pt>
                <c:pt idx="861">
                  <c:v>2179.5700000000002</c:v>
                </c:pt>
                <c:pt idx="862">
                  <c:v>2178.29</c:v>
                </c:pt>
                <c:pt idx="863">
                  <c:v>2177.02</c:v>
                </c:pt>
                <c:pt idx="864">
                  <c:v>2175.7399999999998</c:v>
                </c:pt>
                <c:pt idx="865">
                  <c:v>2174.46</c:v>
                </c:pt>
                <c:pt idx="866">
                  <c:v>2173.19</c:v>
                </c:pt>
                <c:pt idx="867">
                  <c:v>2171.91</c:v>
                </c:pt>
                <c:pt idx="868">
                  <c:v>2170.63</c:v>
                </c:pt>
                <c:pt idx="869">
                  <c:v>2169.36</c:v>
                </c:pt>
                <c:pt idx="870">
                  <c:v>2168.08</c:v>
                </c:pt>
                <c:pt idx="871">
                  <c:v>2166.8000000000002</c:v>
                </c:pt>
                <c:pt idx="872">
                  <c:v>2165.52</c:v>
                </c:pt>
                <c:pt idx="873">
                  <c:v>2164.25</c:v>
                </c:pt>
                <c:pt idx="874">
                  <c:v>2162.9699999999998</c:v>
                </c:pt>
                <c:pt idx="875">
                  <c:v>2161.69</c:v>
                </c:pt>
                <c:pt idx="876">
                  <c:v>2160.41</c:v>
                </c:pt>
                <c:pt idx="877">
                  <c:v>2159.13</c:v>
                </c:pt>
                <c:pt idx="878">
                  <c:v>2157.85</c:v>
                </c:pt>
                <c:pt idx="879">
                  <c:v>2156.5700000000002</c:v>
                </c:pt>
                <c:pt idx="880">
                  <c:v>2155.29</c:v>
                </c:pt>
                <c:pt idx="881">
                  <c:v>2154.02</c:v>
                </c:pt>
                <c:pt idx="882">
                  <c:v>2152.7399999999998</c:v>
                </c:pt>
                <c:pt idx="883">
                  <c:v>2151.4499999999998</c:v>
                </c:pt>
                <c:pt idx="884">
                  <c:v>2150.17</c:v>
                </c:pt>
                <c:pt idx="885">
                  <c:v>2148.89</c:v>
                </c:pt>
                <c:pt idx="886">
                  <c:v>2147.61</c:v>
                </c:pt>
                <c:pt idx="887">
                  <c:v>2146.33</c:v>
                </c:pt>
                <c:pt idx="888">
                  <c:v>2145.0500000000002</c:v>
                </c:pt>
                <c:pt idx="889">
                  <c:v>2143.77</c:v>
                </c:pt>
                <c:pt idx="890">
                  <c:v>2142.4899999999998</c:v>
                </c:pt>
                <c:pt idx="891">
                  <c:v>2141.21</c:v>
                </c:pt>
                <c:pt idx="892">
                  <c:v>2139.92</c:v>
                </c:pt>
                <c:pt idx="893">
                  <c:v>2138.64</c:v>
                </c:pt>
                <c:pt idx="894">
                  <c:v>2137.36</c:v>
                </c:pt>
                <c:pt idx="895">
                  <c:v>2136.08</c:v>
                </c:pt>
                <c:pt idx="896">
                  <c:v>2134.79</c:v>
                </c:pt>
                <c:pt idx="897">
                  <c:v>2133.5100000000002</c:v>
                </c:pt>
                <c:pt idx="898">
                  <c:v>2132.23</c:v>
                </c:pt>
                <c:pt idx="899">
                  <c:v>2130.94</c:v>
                </c:pt>
                <c:pt idx="900">
                  <c:v>2129.66</c:v>
                </c:pt>
                <c:pt idx="901">
                  <c:v>2128.37</c:v>
                </c:pt>
                <c:pt idx="902">
                  <c:v>2127.09</c:v>
                </c:pt>
                <c:pt idx="903">
                  <c:v>2125.8000000000002</c:v>
                </c:pt>
                <c:pt idx="904">
                  <c:v>2124.52</c:v>
                </c:pt>
                <c:pt idx="905">
                  <c:v>2123.23</c:v>
                </c:pt>
                <c:pt idx="906">
                  <c:v>2121.9499999999998</c:v>
                </c:pt>
                <c:pt idx="907">
                  <c:v>2120.66</c:v>
                </c:pt>
                <c:pt idx="908">
                  <c:v>2119.38</c:v>
                </c:pt>
                <c:pt idx="909">
                  <c:v>2118.09</c:v>
                </c:pt>
                <c:pt idx="910">
                  <c:v>2116.81</c:v>
                </c:pt>
                <c:pt idx="911">
                  <c:v>2115.52</c:v>
                </c:pt>
                <c:pt idx="912">
                  <c:v>2114.23</c:v>
                </c:pt>
                <c:pt idx="913">
                  <c:v>2112.9499999999998</c:v>
                </c:pt>
                <c:pt idx="914">
                  <c:v>2111.66</c:v>
                </c:pt>
                <c:pt idx="915">
                  <c:v>2110.37</c:v>
                </c:pt>
                <c:pt idx="916">
                  <c:v>2109.08</c:v>
                </c:pt>
                <c:pt idx="917">
                  <c:v>2107.8000000000002</c:v>
                </c:pt>
                <c:pt idx="918">
                  <c:v>2106.5100000000002</c:v>
                </c:pt>
                <c:pt idx="919">
                  <c:v>2105.2199999999998</c:v>
                </c:pt>
                <c:pt idx="920">
                  <c:v>2103.9299999999998</c:v>
                </c:pt>
                <c:pt idx="921">
                  <c:v>2102.64</c:v>
                </c:pt>
                <c:pt idx="922">
                  <c:v>2101.36</c:v>
                </c:pt>
                <c:pt idx="923">
                  <c:v>2100.0700000000002</c:v>
                </c:pt>
                <c:pt idx="924">
                  <c:v>2098.7800000000002</c:v>
                </c:pt>
                <c:pt idx="925">
                  <c:v>2097.4899999999998</c:v>
                </c:pt>
                <c:pt idx="926">
                  <c:v>2096.1999999999998</c:v>
                </c:pt>
                <c:pt idx="927">
                  <c:v>2094.91</c:v>
                </c:pt>
                <c:pt idx="928">
                  <c:v>2093.62</c:v>
                </c:pt>
                <c:pt idx="929">
                  <c:v>2092.33</c:v>
                </c:pt>
                <c:pt idx="930">
                  <c:v>2091.04</c:v>
                </c:pt>
                <c:pt idx="931">
                  <c:v>2089.75</c:v>
                </c:pt>
                <c:pt idx="932">
                  <c:v>2088.4499999999998</c:v>
                </c:pt>
                <c:pt idx="933">
                  <c:v>2087.16</c:v>
                </c:pt>
                <c:pt idx="934">
                  <c:v>2085.87</c:v>
                </c:pt>
                <c:pt idx="935">
                  <c:v>2084.58</c:v>
                </c:pt>
                <c:pt idx="936">
                  <c:v>2083.29</c:v>
                </c:pt>
                <c:pt idx="937">
                  <c:v>2082</c:v>
                </c:pt>
                <c:pt idx="938">
                  <c:v>2080.6999999999998</c:v>
                </c:pt>
                <c:pt idx="939">
                  <c:v>2079.41</c:v>
                </c:pt>
                <c:pt idx="940">
                  <c:v>2078.12</c:v>
                </c:pt>
                <c:pt idx="941">
                  <c:v>2076.83</c:v>
                </c:pt>
                <c:pt idx="942">
                  <c:v>2075.5300000000002</c:v>
                </c:pt>
                <c:pt idx="943">
                  <c:v>2074.2399999999998</c:v>
                </c:pt>
                <c:pt idx="944">
                  <c:v>2072.94</c:v>
                </c:pt>
                <c:pt idx="945">
                  <c:v>2071.65</c:v>
                </c:pt>
                <c:pt idx="946">
                  <c:v>2070.36</c:v>
                </c:pt>
                <c:pt idx="947">
                  <c:v>2069.06</c:v>
                </c:pt>
                <c:pt idx="948">
                  <c:v>2067.77</c:v>
                </c:pt>
                <c:pt idx="949">
                  <c:v>2066.4699999999998</c:v>
                </c:pt>
                <c:pt idx="950">
                  <c:v>2065.1799999999998</c:v>
                </c:pt>
                <c:pt idx="951">
                  <c:v>2063.88</c:v>
                </c:pt>
                <c:pt idx="952">
                  <c:v>2062.59</c:v>
                </c:pt>
                <c:pt idx="953">
                  <c:v>2061.29</c:v>
                </c:pt>
                <c:pt idx="954">
                  <c:v>2060</c:v>
                </c:pt>
                <c:pt idx="955">
                  <c:v>2058.6999999999998</c:v>
                </c:pt>
                <c:pt idx="956">
                  <c:v>2057.4</c:v>
                </c:pt>
                <c:pt idx="957">
                  <c:v>2056.11</c:v>
                </c:pt>
                <c:pt idx="958">
                  <c:v>2054.81</c:v>
                </c:pt>
                <c:pt idx="959">
                  <c:v>2053.5100000000002</c:v>
                </c:pt>
                <c:pt idx="960">
                  <c:v>2052.21</c:v>
                </c:pt>
                <c:pt idx="961">
                  <c:v>2050.92</c:v>
                </c:pt>
                <c:pt idx="962">
                  <c:v>2049.62</c:v>
                </c:pt>
                <c:pt idx="963">
                  <c:v>2048.3200000000002</c:v>
                </c:pt>
                <c:pt idx="964">
                  <c:v>2047.02</c:v>
                </c:pt>
                <c:pt idx="965">
                  <c:v>2045.73</c:v>
                </c:pt>
                <c:pt idx="966">
                  <c:v>2044.43</c:v>
                </c:pt>
                <c:pt idx="967">
                  <c:v>2043.13</c:v>
                </c:pt>
                <c:pt idx="968">
                  <c:v>2041.83</c:v>
                </c:pt>
                <c:pt idx="969">
                  <c:v>2040.53</c:v>
                </c:pt>
                <c:pt idx="970">
                  <c:v>2039.23</c:v>
                </c:pt>
                <c:pt idx="971">
                  <c:v>2037.93</c:v>
                </c:pt>
                <c:pt idx="972">
                  <c:v>2036.63</c:v>
                </c:pt>
                <c:pt idx="973">
                  <c:v>2035.33</c:v>
                </c:pt>
                <c:pt idx="974">
                  <c:v>2034.03</c:v>
                </c:pt>
                <c:pt idx="975">
                  <c:v>2032.73</c:v>
                </c:pt>
                <c:pt idx="976">
                  <c:v>2031.43</c:v>
                </c:pt>
                <c:pt idx="977">
                  <c:v>2030.13</c:v>
                </c:pt>
                <c:pt idx="978">
                  <c:v>2028.83</c:v>
                </c:pt>
                <c:pt idx="979">
                  <c:v>2027.52</c:v>
                </c:pt>
                <c:pt idx="980">
                  <c:v>2026.22</c:v>
                </c:pt>
                <c:pt idx="981">
                  <c:v>2024.92</c:v>
                </c:pt>
                <c:pt idx="982">
                  <c:v>2023.62</c:v>
                </c:pt>
                <c:pt idx="983">
                  <c:v>2022.32</c:v>
                </c:pt>
                <c:pt idx="984">
                  <c:v>2021.01</c:v>
                </c:pt>
                <c:pt idx="985">
                  <c:v>2019.71</c:v>
                </c:pt>
                <c:pt idx="986">
                  <c:v>2018.41</c:v>
                </c:pt>
                <c:pt idx="987">
                  <c:v>2017.1</c:v>
                </c:pt>
                <c:pt idx="988">
                  <c:v>2015.8</c:v>
                </c:pt>
                <c:pt idx="989">
                  <c:v>2014.5</c:v>
                </c:pt>
                <c:pt idx="990">
                  <c:v>2013.19</c:v>
                </c:pt>
                <c:pt idx="991">
                  <c:v>2011.89</c:v>
                </c:pt>
                <c:pt idx="992">
                  <c:v>2010.58</c:v>
                </c:pt>
                <c:pt idx="993">
                  <c:v>2009.28</c:v>
                </c:pt>
                <c:pt idx="994">
                  <c:v>2007.97</c:v>
                </c:pt>
                <c:pt idx="995">
                  <c:v>2006.67</c:v>
                </c:pt>
                <c:pt idx="996">
                  <c:v>2005.36</c:v>
                </c:pt>
                <c:pt idx="997">
                  <c:v>2004.06</c:v>
                </c:pt>
                <c:pt idx="998">
                  <c:v>2002.75</c:v>
                </c:pt>
                <c:pt idx="999">
                  <c:v>2001.45</c:v>
                </c:pt>
                <c:pt idx="1000">
                  <c:v>2000.14</c:v>
                </c:pt>
                <c:pt idx="1001">
                  <c:v>1998.83</c:v>
                </c:pt>
                <c:pt idx="1002">
                  <c:v>1997.53</c:v>
                </c:pt>
                <c:pt idx="1003">
                  <c:v>1996.22</c:v>
                </c:pt>
                <c:pt idx="1004">
                  <c:v>1994.91</c:v>
                </c:pt>
                <c:pt idx="1005">
                  <c:v>1993.6</c:v>
                </c:pt>
                <c:pt idx="1006">
                  <c:v>1992.3</c:v>
                </c:pt>
                <c:pt idx="1007">
                  <c:v>1990.99</c:v>
                </c:pt>
                <c:pt idx="1008">
                  <c:v>1989.68</c:v>
                </c:pt>
                <c:pt idx="1009">
                  <c:v>1988.37</c:v>
                </c:pt>
                <c:pt idx="1010">
                  <c:v>1987.06</c:v>
                </c:pt>
                <c:pt idx="1011">
                  <c:v>1985.75</c:v>
                </c:pt>
                <c:pt idx="1012">
                  <c:v>1984.45</c:v>
                </c:pt>
                <c:pt idx="1013">
                  <c:v>1983.14</c:v>
                </c:pt>
                <c:pt idx="1014">
                  <c:v>1981.83</c:v>
                </c:pt>
                <c:pt idx="1015">
                  <c:v>1980.52</c:v>
                </c:pt>
                <c:pt idx="1016">
                  <c:v>1979.21</c:v>
                </c:pt>
                <c:pt idx="1017">
                  <c:v>1977.9</c:v>
                </c:pt>
                <c:pt idx="1018">
                  <c:v>1976.59</c:v>
                </c:pt>
                <c:pt idx="1019">
                  <c:v>1975.28</c:v>
                </c:pt>
                <c:pt idx="1020">
                  <c:v>1973.97</c:v>
                </c:pt>
                <c:pt idx="1021">
                  <c:v>1972.65</c:v>
                </c:pt>
                <c:pt idx="1022">
                  <c:v>1971.34</c:v>
                </c:pt>
                <c:pt idx="1023">
                  <c:v>1970.03</c:v>
                </c:pt>
                <c:pt idx="1024">
                  <c:v>1968.72</c:v>
                </c:pt>
                <c:pt idx="1025">
                  <c:v>1967.41</c:v>
                </c:pt>
                <c:pt idx="1026">
                  <c:v>1966.1</c:v>
                </c:pt>
                <c:pt idx="1027">
                  <c:v>1964.78</c:v>
                </c:pt>
                <c:pt idx="1028">
                  <c:v>1963.47</c:v>
                </c:pt>
                <c:pt idx="1029">
                  <c:v>1962.16</c:v>
                </c:pt>
                <c:pt idx="1030">
                  <c:v>1960.84</c:v>
                </c:pt>
                <c:pt idx="1031">
                  <c:v>1959.53</c:v>
                </c:pt>
                <c:pt idx="1032">
                  <c:v>1958.22</c:v>
                </c:pt>
                <c:pt idx="1033">
                  <c:v>1956.9</c:v>
                </c:pt>
                <c:pt idx="1034">
                  <c:v>1955.59</c:v>
                </c:pt>
                <c:pt idx="1035">
                  <c:v>1954.28</c:v>
                </c:pt>
                <c:pt idx="1036">
                  <c:v>1952.96</c:v>
                </c:pt>
                <c:pt idx="1037">
                  <c:v>1951.65</c:v>
                </c:pt>
                <c:pt idx="1038">
                  <c:v>1950.33</c:v>
                </c:pt>
                <c:pt idx="1039">
                  <c:v>1949.02</c:v>
                </c:pt>
                <c:pt idx="1040">
                  <c:v>1947.7</c:v>
                </c:pt>
                <c:pt idx="1041">
                  <c:v>1946.39</c:v>
                </c:pt>
                <c:pt idx="1042">
                  <c:v>1945.07</c:v>
                </c:pt>
                <c:pt idx="1043">
                  <c:v>1943.75</c:v>
                </c:pt>
                <c:pt idx="1044">
                  <c:v>1942.44</c:v>
                </c:pt>
                <c:pt idx="1045">
                  <c:v>1941.12</c:v>
                </c:pt>
                <c:pt idx="1046">
                  <c:v>1939.8</c:v>
                </c:pt>
                <c:pt idx="1047">
                  <c:v>1938.49</c:v>
                </c:pt>
                <c:pt idx="1048">
                  <c:v>1937.17</c:v>
                </c:pt>
                <c:pt idx="1049">
                  <c:v>1935.85</c:v>
                </c:pt>
                <c:pt idx="1050">
                  <c:v>1934.53</c:v>
                </c:pt>
                <c:pt idx="1051">
                  <c:v>1933.22</c:v>
                </c:pt>
                <c:pt idx="1052">
                  <c:v>1931.9</c:v>
                </c:pt>
                <c:pt idx="1053">
                  <c:v>1930.58</c:v>
                </c:pt>
                <c:pt idx="1054">
                  <c:v>1929.26</c:v>
                </c:pt>
                <c:pt idx="1055">
                  <c:v>1927.94</c:v>
                </c:pt>
                <c:pt idx="1056">
                  <c:v>1926.62</c:v>
                </c:pt>
                <c:pt idx="1057">
                  <c:v>1925.3</c:v>
                </c:pt>
                <c:pt idx="1058">
                  <c:v>1923.98</c:v>
                </c:pt>
                <c:pt idx="1059">
                  <c:v>1922.67</c:v>
                </c:pt>
                <c:pt idx="1060">
                  <c:v>1921.35</c:v>
                </c:pt>
                <c:pt idx="1061">
                  <c:v>1920.03</c:v>
                </c:pt>
                <c:pt idx="1062">
                  <c:v>1918.7</c:v>
                </c:pt>
                <c:pt idx="1063">
                  <c:v>1917.38</c:v>
                </c:pt>
                <c:pt idx="1064">
                  <c:v>1916.06</c:v>
                </c:pt>
                <c:pt idx="1065">
                  <c:v>1914.74</c:v>
                </c:pt>
                <c:pt idx="1066">
                  <c:v>1913.42</c:v>
                </c:pt>
                <c:pt idx="1067">
                  <c:v>1912.1</c:v>
                </c:pt>
                <c:pt idx="1068">
                  <c:v>1910.78</c:v>
                </c:pt>
                <c:pt idx="1069">
                  <c:v>1909.46</c:v>
                </c:pt>
                <c:pt idx="1070">
                  <c:v>1908.13</c:v>
                </c:pt>
                <c:pt idx="1071">
                  <c:v>1906.81</c:v>
                </c:pt>
                <c:pt idx="1072">
                  <c:v>1905.49</c:v>
                </c:pt>
                <c:pt idx="1073">
                  <c:v>1904.16</c:v>
                </c:pt>
                <c:pt idx="1074">
                  <c:v>1902.84</c:v>
                </c:pt>
                <c:pt idx="1075">
                  <c:v>1901.52</c:v>
                </c:pt>
                <c:pt idx="1076">
                  <c:v>1900.19</c:v>
                </c:pt>
                <c:pt idx="1077">
                  <c:v>1898.87</c:v>
                </c:pt>
                <c:pt idx="1078">
                  <c:v>1897.55</c:v>
                </c:pt>
                <c:pt idx="1079">
                  <c:v>1896.22</c:v>
                </c:pt>
                <c:pt idx="1080">
                  <c:v>1894.9</c:v>
                </c:pt>
                <c:pt idx="1081">
                  <c:v>1893.57</c:v>
                </c:pt>
                <c:pt idx="1082">
                  <c:v>1892.25</c:v>
                </c:pt>
                <c:pt idx="1083">
                  <c:v>1890.92</c:v>
                </c:pt>
                <c:pt idx="1084">
                  <c:v>1889.6</c:v>
                </c:pt>
                <c:pt idx="1085">
                  <c:v>1888.27</c:v>
                </c:pt>
                <c:pt idx="1086">
                  <c:v>1886.95</c:v>
                </c:pt>
                <c:pt idx="1087">
                  <c:v>1885.62</c:v>
                </c:pt>
                <c:pt idx="1088">
                  <c:v>1884.29</c:v>
                </c:pt>
                <c:pt idx="1089">
                  <c:v>1882.97</c:v>
                </c:pt>
                <c:pt idx="1090">
                  <c:v>1881.64</c:v>
                </c:pt>
                <c:pt idx="1091">
                  <c:v>1880.31</c:v>
                </c:pt>
                <c:pt idx="1092">
                  <c:v>1878.98</c:v>
                </c:pt>
                <c:pt idx="1093">
                  <c:v>1877.66</c:v>
                </c:pt>
                <c:pt idx="1094">
                  <c:v>1876.33</c:v>
                </c:pt>
                <c:pt idx="1095">
                  <c:v>1875</c:v>
                </c:pt>
                <c:pt idx="1096">
                  <c:v>1873.67</c:v>
                </c:pt>
                <c:pt idx="1097">
                  <c:v>1872.34</c:v>
                </c:pt>
                <c:pt idx="1098">
                  <c:v>1871.02</c:v>
                </c:pt>
                <c:pt idx="1099">
                  <c:v>1869.69</c:v>
                </c:pt>
                <c:pt idx="1100">
                  <c:v>1868.36</c:v>
                </c:pt>
                <c:pt idx="1101">
                  <c:v>1867.03</c:v>
                </c:pt>
                <c:pt idx="1102">
                  <c:v>1865.7</c:v>
                </c:pt>
                <c:pt idx="1103">
                  <c:v>1864.37</c:v>
                </c:pt>
                <c:pt idx="1104">
                  <c:v>1863.04</c:v>
                </c:pt>
                <c:pt idx="1105">
                  <c:v>1861.71</c:v>
                </c:pt>
                <c:pt idx="1106">
                  <c:v>1860.38</c:v>
                </c:pt>
                <c:pt idx="1107">
                  <c:v>1859.05</c:v>
                </c:pt>
                <c:pt idx="1108">
                  <c:v>1857.72</c:v>
                </c:pt>
                <c:pt idx="1109">
                  <c:v>1856.38</c:v>
                </c:pt>
                <c:pt idx="1110">
                  <c:v>1855.05</c:v>
                </c:pt>
                <c:pt idx="1111">
                  <c:v>1853.72</c:v>
                </c:pt>
                <c:pt idx="1112">
                  <c:v>1852.39</c:v>
                </c:pt>
                <c:pt idx="1113">
                  <c:v>1851.06</c:v>
                </c:pt>
                <c:pt idx="1114">
                  <c:v>1849.72</c:v>
                </c:pt>
                <c:pt idx="1115">
                  <c:v>1848.39</c:v>
                </c:pt>
                <c:pt idx="1116">
                  <c:v>1847.06</c:v>
                </c:pt>
                <c:pt idx="1117">
                  <c:v>1845.73</c:v>
                </c:pt>
                <c:pt idx="1118">
                  <c:v>1844.39</c:v>
                </c:pt>
                <c:pt idx="1119">
                  <c:v>1843.06</c:v>
                </c:pt>
                <c:pt idx="1120">
                  <c:v>1841.73</c:v>
                </c:pt>
                <c:pt idx="1121">
                  <c:v>1840.39</c:v>
                </c:pt>
                <c:pt idx="1122">
                  <c:v>1839.06</c:v>
                </c:pt>
                <c:pt idx="1123">
                  <c:v>1837.72</c:v>
                </c:pt>
                <c:pt idx="1124">
                  <c:v>1836.39</c:v>
                </c:pt>
                <c:pt idx="1125">
                  <c:v>1835.05</c:v>
                </c:pt>
                <c:pt idx="1126">
                  <c:v>1833.72</c:v>
                </c:pt>
                <c:pt idx="1127">
                  <c:v>1832.38</c:v>
                </c:pt>
                <c:pt idx="1128">
                  <c:v>1831.05</c:v>
                </c:pt>
                <c:pt idx="1129">
                  <c:v>1829.71</c:v>
                </c:pt>
                <c:pt idx="1130">
                  <c:v>1828.37</c:v>
                </c:pt>
                <c:pt idx="1131">
                  <c:v>1827.04</c:v>
                </c:pt>
                <c:pt idx="1132">
                  <c:v>1825.7</c:v>
                </c:pt>
                <c:pt idx="1133">
                  <c:v>1824.36</c:v>
                </c:pt>
                <c:pt idx="1134">
                  <c:v>1823.03</c:v>
                </c:pt>
                <c:pt idx="1135">
                  <c:v>1821.69</c:v>
                </c:pt>
                <c:pt idx="1136">
                  <c:v>1820.35</c:v>
                </c:pt>
                <c:pt idx="1137">
                  <c:v>1819.01</c:v>
                </c:pt>
                <c:pt idx="1138">
                  <c:v>1817.68</c:v>
                </c:pt>
                <c:pt idx="1139">
                  <c:v>1816.34</c:v>
                </c:pt>
                <c:pt idx="1140">
                  <c:v>1815</c:v>
                </c:pt>
                <c:pt idx="1141">
                  <c:v>1813.66</c:v>
                </c:pt>
                <c:pt idx="1142">
                  <c:v>1812.32</c:v>
                </c:pt>
                <c:pt idx="1143">
                  <c:v>1810.98</c:v>
                </c:pt>
                <c:pt idx="1144">
                  <c:v>1809.64</c:v>
                </c:pt>
                <c:pt idx="1145">
                  <c:v>1808.3</c:v>
                </c:pt>
                <c:pt idx="1146">
                  <c:v>1806.96</c:v>
                </c:pt>
                <c:pt idx="1147">
                  <c:v>1805.62</c:v>
                </c:pt>
                <c:pt idx="1148">
                  <c:v>1804.28</c:v>
                </c:pt>
                <c:pt idx="1149">
                  <c:v>1802.94</c:v>
                </c:pt>
                <c:pt idx="1150">
                  <c:v>1801.6</c:v>
                </c:pt>
                <c:pt idx="1151">
                  <c:v>1800.26</c:v>
                </c:pt>
                <c:pt idx="1152">
                  <c:v>1798.92</c:v>
                </c:pt>
                <c:pt idx="1153">
                  <c:v>1797.58</c:v>
                </c:pt>
                <c:pt idx="1154">
                  <c:v>1796.24</c:v>
                </c:pt>
                <c:pt idx="1155">
                  <c:v>1794.89</c:v>
                </c:pt>
                <c:pt idx="1156">
                  <c:v>1793.55</c:v>
                </c:pt>
                <c:pt idx="1157">
                  <c:v>1792.21</c:v>
                </c:pt>
                <c:pt idx="1158">
                  <c:v>1790.87</c:v>
                </c:pt>
                <c:pt idx="1159">
                  <c:v>1789.52</c:v>
                </c:pt>
                <c:pt idx="1160">
                  <c:v>1788.18</c:v>
                </c:pt>
                <c:pt idx="1161">
                  <c:v>1786.84</c:v>
                </c:pt>
                <c:pt idx="1162">
                  <c:v>1785.49</c:v>
                </c:pt>
                <c:pt idx="1163">
                  <c:v>1784.15</c:v>
                </c:pt>
                <c:pt idx="1164">
                  <c:v>1782.81</c:v>
                </c:pt>
                <c:pt idx="1165">
                  <c:v>1781.46</c:v>
                </c:pt>
                <c:pt idx="1166">
                  <c:v>1780.12</c:v>
                </c:pt>
                <c:pt idx="1167">
                  <c:v>1778.77</c:v>
                </c:pt>
                <c:pt idx="1168">
                  <c:v>1777.43</c:v>
                </c:pt>
                <c:pt idx="1169">
                  <c:v>1776.08</c:v>
                </c:pt>
                <c:pt idx="1170">
                  <c:v>1774.74</c:v>
                </c:pt>
                <c:pt idx="1171">
                  <c:v>1773.39</c:v>
                </c:pt>
                <c:pt idx="1172">
                  <c:v>1772.04</c:v>
                </c:pt>
                <c:pt idx="1173">
                  <c:v>1770.7</c:v>
                </c:pt>
                <c:pt idx="1174">
                  <c:v>1769.35</c:v>
                </c:pt>
                <c:pt idx="1175">
                  <c:v>1768</c:v>
                </c:pt>
                <c:pt idx="1176">
                  <c:v>1766.66</c:v>
                </c:pt>
                <c:pt idx="1177">
                  <c:v>1765.31</c:v>
                </c:pt>
                <c:pt idx="1178">
                  <c:v>1763.96</c:v>
                </c:pt>
                <c:pt idx="1179">
                  <c:v>1762.61</c:v>
                </c:pt>
                <c:pt idx="1180">
                  <c:v>1761.27</c:v>
                </c:pt>
                <c:pt idx="1181">
                  <c:v>1759.92</c:v>
                </c:pt>
                <c:pt idx="1182">
                  <c:v>1758.57</c:v>
                </c:pt>
                <c:pt idx="1183">
                  <c:v>1757.22</c:v>
                </c:pt>
                <c:pt idx="1184">
                  <c:v>1755.87</c:v>
                </c:pt>
                <c:pt idx="1185">
                  <c:v>1754.52</c:v>
                </c:pt>
                <c:pt idx="1186">
                  <c:v>1753.17</c:v>
                </c:pt>
                <c:pt idx="1187">
                  <c:v>1751.82</c:v>
                </c:pt>
                <c:pt idx="1188">
                  <c:v>1750.48</c:v>
                </c:pt>
                <c:pt idx="1189">
                  <c:v>1749.13</c:v>
                </c:pt>
                <c:pt idx="1190">
                  <c:v>1747.77</c:v>
                </c:pt>
                <c:pt idx="1191">
                  <c:v>1746.42</c:v>
                </c:pt>
                <c:pt idx="1192">
                  <c:v>1745.07</c:v>
                </c:pt>
                <c:pt idx="1193">
                  <c:v>1743.72</c:v>
                </c:pt>
                <c:pt idx="1194">
                  <c:v>1742.37</c:v>
                </c:pt>
                <c:pt idx="1195">
                  <c:v>1741.02</c:v>
                </c:pt>
                <c:pt idx="1196">
                  <c:v>1739.67</c:v>
                </c:pt>
                <c:pt idx="1197">
                  <c:v>1738.32</c:v>
                </c:pt>
                <c:pt idx="1198">
                  <c:v>1736.96</c:v>
                </c:pt>
                <c:pt idx="1199">
                  <c:v>1735.61</c:v>
                </c:pt>
                <c:pt idx="1200">
                  <c:v>1734.26</c:v>
                </c:pt>
                <c:pt idx="1201">
                  <c:v>1732.91</c:v>
                </c:pt>
                <c:pt idx="1202">
                  <c:v>1731.55</c:v>
                </c:pt>
                <c:pt idx="1203">
                  <c:v>1730.2</c:v>
                </c:pt>
                <c:pt idx="1204">
                  <c:v>1728.85</c:v>
                </c:pt>
                <c:pt idx="1205">
                  <c:v>1727.49</c:v>
                </c:pt>
                <c:pt idx="1206">
                  <c:v>1726.14</c:v>
                </c:pt>
                <c:pt idx="1207">
                  <c:v>1724.78</c:v>
                </c:pt>
                <c:pt idx="1208">
                  <c:v>1723.43</c:v>
                </c:pt>
                <c:pt idx="1209">
                  <c:v>1722.07</c:v>
                </c:pt>
                <c:pt idx="1210">
                  <c:v>1720.72</c:v>
                </c:pt>
                <c:pt idx="1211">
                  <c:v>1719.36</c:v>
                </c:pt>
                <c:pt idx="1212">
                  <c:v>1718.01</c:v>
                </c:pt>
                <c:pt idx="1213">
                  <c:v>1716.65</c:v>
                </c:pt>
                <c:pt idx="1214">
                  <c:v>1715.3</c:v>
                </c:pt>
                <c:pt idx="1215">
                  <c:v>1713.94</c:v>
                </c:pt>
                <c:pt idx="1216">
                  <c:v>1712.58</c:v>
                </c:pt>
                <c:pt idx="1217">
                  <c:v>1711.23</c:v>
                </c:pt>
                <c:pt idx="1218">
                  <c:v>1709.87</c:v>
                </c:pt>
                <c:pt idx="1219">
                  <c:v>1708.51</c:v>
                </c:pt>
                <c:pt idx="1220">
                  <c:v>1707.16</c:v>
                </c:pt>
                <c:pt idx="1221">
                  <c:v>1705.8</c:v>
                </c:pt>
                <c:pt idx="1222">
                  <c:v>1704.44</c:v>
                </c:pt>
                <c:pt idx="1223">
                  <c:v>1703.08</c:v>
                </c:pt>
                <c:pt idx="1224">
                  <c:v>1701.72</c:v>
                </c:pt>
                <c:pt idx="1225">
                  <c:v>1700.37</c:v>
                </c:pt>
                <c:pt idx="1226">
                  <c:v>1699.01</c:v>
                </c:pt>
                <c:pt idx="1227">
                  <c:v>1697.65</c:v>
                </c:pt>
                <c:pt idx="1228">
                  <c:v>1696.29</c:v>
                </c:pt>
                <c:pt idx="1229">
                  <c:v>1694.93</c:v>
                </c:pt>
                <c:pt idx="1230">
                  <c:v>1693.57</c:v>
                </c:pt>
                <c:pt idx="1231">
                  <c:v>1692.21</c:v>
                </c:pt>
                <c:pt idx="1232">
                  <c:v>1690.85</c:v>
                </c:pt>
                <c:pt idx="1233">
                  <c:v>1689.49</c:v>
                </c:pt>
                <c:pt idx="1234">
                  <c:v>1688.13</c:v>
                </c:pt>
                <c:pt idx="1235">
                  <c:v>1686.77</c:v>
                </c:pt>
                <c:pt idx="1236">
                  <c:v>1685.41</c:v>
                </c:pt>
                <c:pt idx="1237">
                  <c:v>1684.04</c:v>
                </c:pt>
                <c:pt idx="1238">
                  <c:v>1682.68</c:v>
                </c:pt>
                <c:pt idx="1239">
                  <c:v>1681.32</c:v>
                </c:pt>
                <c:pt idx="1240">
                  <c:v>1679.96</c:v>
                </c:pt>
                <c:pt idx="1241">
                  <c:v>1678.6</c:v>
                </c:pt>
                <c:pt idx="1242">
                  <c:v>1677.23</c:v>
                </c:pt>
                <c:pt idx="1243">
                  <c:v>1675.87</c:v>
                </c:pt>
                <c:pt idx="1244">
                  <c:v>1674.51</c:v>
                </c:pt>
                <c:pt idx="1245">
                  <c:v>1673.14</c:v>
                </c:pt>
                <c:pt idx="1246">
                  <c:v>1671.78</c:v>
                </c:pt>
                <c:pt idx="1247">
                  <c:v>1670.42</c:v>
                </c:pt>
                <c:pt idx="1248">
                  <c:v>1669.05</c:v>
                </c:pt>
                <c:pt idx="1249">
                  <c:v>1667.69</c:v>
                </c:pt>
                <c:pt idx="1250">
                  <c:v>1666.32</c:v>
                </c:pt>
                <c:pt idx="1251">
                  <c:v>1664.96</c:v>
                </c:pt>
                <c:pt idx="1252">
                  <c:v>1663.59</c:v>
                </c:pt>
                <c:pt idx="1253">
                  <c:v>1662.23</c:v>
                </c:pt>
                <c:pt idx="1254">
                  <c:v>1660.86</c:v>
                </c:pt>
                <c:pt idx="1255">
                  <c:v>1659.5</c:v>
                </c:pt>
                <c:pt idx="1256">
                  <c:v>1658.13</c:v>
                </c:pt>
                <c:pt idx="1257">
                  <c:v>1656.76</c:v>
                </c:pt>
                <c:pt idx="1258">
                  <c:v>1655.4</c:v>
                </c:pt>
                <c:pt idx="1259">
                  <c:v>1654.03</c:v>
                </c:pt>
                <c:pt idx="1260">
                  <c:v>1652.66</c:v>
                </c:pt>
                <c:pt idx="1261">
                  <c:v>1651.3</c:v>
                </c:pt>
                <c:pt idx="1262">
                  <c:v>1649.93</c:v>
                </c:pt>
                <c:pt idx="1263">
                  <c:v>1648.56</c:v>
                </c:pt>
                <c:pt idx="1264">
                  <c:v>1647.19</c:v>
                </c:pt>
                <c:pt idx="1265">
                  <c:v>1645.83</c:v>
                </c:pt>
                <c:pt idx="1266">
                  <c:v>1644.46</c:v>
                </c:pt>
                <c:pt idx="1267">
                  <c:v>1643.09</c:v>
                </c:pt>
                <c:pt idx="1268">
                  <c:v>1641.72</c:v>
                </c:pt>
                <c:pt idx="1269">
                  <c:v>1640.35</c:v>
                </c:pt>
                <c:pt idx="1270">
                  <c:v>1638.98</c:v>
                </c:pt>
                <c:pt idx="1271">
                  <c:v>1637.61</c:v>
                </c:pt>
                <c:pt idx="1272">
                  <c:v>1636.24</c:v>
                </c:pt>
                <c:pt idx="1273">
                  <c:v>1634.87</c:v>
                </c:pt>
                <c:pt idx="1274">
                  <c:v>1633.5</c:v>
                </c:pt>
                <c:pt idx="1275">
                  <c:v>1632.13</c:v>
                </c:pt>
                <c:pt idx="1276">
                  <c:v>1630.76</c:v>
                </c:pt>
                <c:pt idx="1277">
                  <c:v>1629.39</c:v>
                </c:pt>
                <c:pt idx="1278">
                  <c:v>1628.02</c:v>
                </c:pt>
                <c:pt idx="1279">
                  <c:v>1626.64</c:v>
                </c:pt>
                <c:pt idx="1280">
                  <c:v>1625.27</c:v>
                </c:pt>
                <c:pt idx="1281">
                  <c:v>1623.9</c:v>
                </c:pt>
                <c:pt idx="1282">
                  <c:v>1622.53</c:v>
                </c:pt>
                <c:pt idx="1283">
                  <c:v>1621.16</c:v>
                </c:pt>
                <c:pt idx="1284">
                  <c:v>1619.78</c:v>
                </c:pt>
                <c:pt idx="1285">
                  <c:v>1618.41</c:v>
                </c:pt>
                <c:pt idx="1286">
                  <c:v>1617.04</c:v>
                </c:pt>
                <c:pt idx="1287">
                  <c:v>1615.66</c:v>
                </c:pt>
                <c:pt idx="1288">
                  <c:v>1614.29</c:v>
                </c:pt>
                <c:pt idx="1289">
                  <c:v>1612.92</c:v>
                </c:pt>
                <c:pt idx="1290">
                  <c:v>1611.54</c:v>
                </c:pt>
                <c:pt idx="1291">
                  <c:v>1610.17</c:v>
                </c:pt>
                <c:pt idx="1292">
                  <c:v>1608.79</c:v>
                </c:pt>
                <c:pt idx="1293">
                  <c:v>1607.42</c:v>
                </c:pt>
                <c:pt idx="1294">
                  <c:v>1606.04</c:v>
                </c:pt>
                <c:pt idx="1295">
                  <c:v>1604.67</c:v>
                </c:pt>
                <c:pt idx="1296">
                  <c:v>1603.29</c:v>
                </c:pt>
                <c:pt idx="1297">
                  <c:v>1601.91</c:v>
                </c:pt>
                <c:pt idx="1298">
                  <c:v>1600.54</c:v>
                </c:pt>
                <c:pt idx="1299">
                  <c:v>1599.16</c:v>
                </c:pt>
                <c:pt idx="1300">
                  <c:v>1597.79</c:v>
                </c:pt>
                <c:pt idx="1301">
                  <c:v>1596.41</c:v>
                </c:pt>
                <c:pt idx="1302">
                  <c:v>1595.03</c:v>
                </c:pt>
                <c:pt idx="1303">
                  <c:v>1593.65</c:v>
                </c:pt>
                <c:pt idx="1304">
                  <c:v>1592.28</c:v>
                </c:pt>
                <c:pt idx="1305">
                  <c:v>1590.9</c:v>
                </c:pt>
                <c:pt idx="1306">
                  <c:v>1589.52</c:v>
                </c:pt>
                <c:pt idx="1307">
                  <c:v>1588.14</c:v>
                </c:pt>
                <c:pt idx="1308">
                  <c:v>1586.76</c:v>
                </c:pt>
                <c:pt idx="1309">
                  <c:v>1585.38</c:v>
                </c:pt>
                <c:pt idx="1310">
                  <c:v>1584.01</c:v>
                </c:pt>
                <c:pt idx="1311">
                  <c:v>1582.63</c:v>
                </c:pt>
                <c:pt idx="1312">
                  <c:v>1581.25</c:v>
                </c:pt>
                <c:pt idx="1313">
                  <c:v>1579.87</c:v>
                </c:pt>
                <c:pt idx="1314">
                  <c:v>1578.49</c:v>
                </c:pt>
                <c:pt idx="1315">
                  <c:v>1577.11</c:v>
                </c:pt>
                <c:pt idx="1316">
                  <c:v>1575.73</c:v>
                </c:pt>
                <c:pt idx="1317">
                  <c:v>1574.34</c:v>
                </c:pt>
                <c:pt idx="1318">
                  <c:v>1572.96</c:v>
                </c:pt>
                <c:pt idx="1319">
                  <c:v>1571.58</c:v>
                </c:pt>
                <c:pt idx="1320">
                  <c:v>1570.2</c:v>
                </c:pt>
                <c:pt idx="1321">
                  <c:v>1568.82</c:v>
                </c:pt>
                <c:pt idx="1322">
                  <c:v>1567.44</c:v>
                </c:pt>
                <c:pt idx="1323">
                  <c:v>1566.05</c:v>
                </c:pt>
                <c:pt idx="1324">
                  <c:v>1564.67</c:v>
                </c:pt>
                <c:pt idx="1325">
                  <c:v>1563.29</c:v>
                </c:pt>
                <c:pt idx="1326">
                  <c:v>1561.91</c:v>
                </c:pt>
                <c:pt idx="1327">
                  <c:v>1560.52</c:v>
                </c:pt>
                <c:pt idx="1328">
                  <c:v>1559.14</c:v>
                </c:pt>
                <c:pt idx="1329">
                  <c:v>1557.76</c:v>
                </c:pt>
                <c:pt idx="1330">
                  <c:v>1556.37</c:v>
                </c:pt>
                <c:pt idx="1331">
                  <c:v>1554.99</c:v>
                </c:pt>
                <c:pt idx="1332">
                  <c:v>1553.6</c:v>
                </c:pt>
                <c:pt idx="1333">
                  <c:v>1552.22</c:v>
                </c:pt>
                <c:pt idx="1334">
                  <c:v>1550.83</c:v>
                </c:pt>
                <c:pt idx="1335">
                  <c:v>1549.45</c:v>
                </c:pt>
                <c:pt idx="1336">
                  <c:v>1548.06</c:v>
                </c:pt>
                <c:pt idx="1337">
                  <c:v>1546.68</c:v>
                </c:pt>
                <c:pt idx="1338">
                  <c:v>1545.29</c:v>
                </c:pt>
                <c:pt idx="1339">
                  <c:v>1543.9</c:v>
                </c:pt>
                <c:pt idx="1340">
                  <c:v>1542.52</c:v>
                </c:pt>
                <c:pt idx="1341">
                  <c:v>1541.13</c:v>
                </c:pt>
                <c:pt idx="1342">
                  <c:v>1539.74</c:v>
                </c:pt>
                <c:pt idx="1343">
                  <c:v>1538.36</c:v>
                </c:pt>
                <c:pt idx="1344">
                  <c:v>1536.97</c:v>
                </c:pt>
                <c:pt idx="1345">
                  <c:v>1535.58</c:v>
                </c:pt>
                <c:pt idx="1346">
                  <c:v>1534.19</c:v>
                </c:pt>
                <c:pt idx="1347">
                  <c:v>1532.81</c:v>
                </c:pt>
                <c:pt idx="1348">
                  <c:v>1531.42</c:v>
                </c:pt>
                <c:pt idx="1349">
                  <c:v>1530.03</c:v>
                </c:pt>
                <c:pt idx="1350">
                  <c:v>1528.64</c:v>
                </c:pt>
                <c:pt idx="1351">
                  <c:v>1527.25</c:v>
                </c:pt>
                <c:pt idx="1352">
                  <c:v>1525.86</c:v>
                </c:pt>
                <c:pt idx="1353">
                  <c:v>1524.47</c:v>
                </c:pt>
                <c:pt idx="1354">
                  <c:v>1523.08</c:v>
                </c:pt>
                <c:pt idx="1355">
                  <c:v>1521.69</c:v>
                </c:pt>
                <c:pt idx="1356">
                  <c:v>1520.3</c:v>
                </c:pt>
                <c:pt idx="1357">
                  <c:v>1518.91</c:v>
                </c:pt>
                <c:pt idx="1358">
                  <c:v>1517.52</c:v>
                </c:pt>
                <c:pt idx="1359">
                  <c:v>1516.13</c:v>
                </c:pt>
                <c:pt idx="1360">
                  <c:v>1514.74</c:v>
                </c:pt>
                <c:pt idx="1361">
                  <c:v>1513.35</c:v>
                </c:pt>
                <c:pt idx="1362">
                  <c:v>1511.95</c:v>
                </c:pt>
                <c:pt idx="1363">
                  <c:v>1510.56</c:v>
                </c:pt>
                <c:pt idx="1364">
                  <c:v>1509.17</c:v>
                </c:pt>
                <c:pt idx="1365">
                  <c:v>1507.78</c:v>
                </c:pt>
                <c:pt idx="1366">
                  <c:v>1506.38</c:v>
                </c:pt>
                <c:pt idx="1367">
                  <c:v>1504.99</c:v>
                </c:pt>
                <c:pt idx="1368">
                  <c:v>1503.6</c:v>
                </c:pt>
                <c:pt idx="1369">
                  <c:v>1502.2</c:v>
                </c:pt>
                <c:pt idx="1370">
                  <c:v>1500.81</c:v>
                </c:pt>
                <c:pt idx="1371">
                  <c:v>1499.42</c:v>
                </c:pt>
                <c:pt idx="1372">
                  <c:v>1498.02</c:v>
                </c:pt>
                <c:pt idx="1373">
                  <c:v>1496.63</c:v>
                </c:pt>
                <c:pt idx="1374">
                  <c:v>1495.23</c:v>
                </c:pt>
                <c:pt idx="1375">
                  <c:v>1493.84</c:v>
                </c:pt>
                <c:pt idx="1376">
                  <c:v>1492.44</c:v>
                </c:pt>
                <c:pt idx="1377">
                  <c:v>1491.05</c:v>
                </c:pt>
                <c:pt idx="1378">
                  <c:v>1489.65</c:v>
                </c:pt>
                <c:pt idx="1379">
                  <c:v>1488.25</c:v>
                </c:pt>
                <c:pt idx="1380">
                  <c:v>1486.86</c:v>
                </c:pt>
                <c:pt idx="1381">
                  <c:v>1485.46</c:v>
                </c:pt>
                <c:pt idx="1382">
                  <c:v>1484.06</c:v>
                </c:pt>
                <c:pt idx="1383">
                  <c:v>1482.67</c:v>
                </c:pt>
                <c:pt idx="1384">
                  <c:v>1481.27</c:v>
                </c:pt>
                <c:pt idx="1385">
                  <c:v>1479.87</c:v>
                </c:pt>
                <c:pt idx="1386">
                  <c:v>1478.47</c:v>
                </c:pt>
                <c:pt idx="1387">
                  <c:v>1477.08</c:v>
                </c:pt>
                <c:pt idx="1388">
                  <c:v>1475.68</c:v>
                </c:pt>
                <c:pt idx="1389">
                  <c:v>1474.28</c:v>
                </c:pt>
                <c:pt idx="1390">
                  <c:v>1472.88</c:v>
                </c:pt>
                <c:pt idx="1391">
                  <c:v>1471.48</c:v>
                </c:pt>
                <c:pt idx="1392">
                  <c:v>1470.08</c:v>
                </c:pt>
                <c:pt idx="1393">
                  <c:v>1468.68</c:v>
                </c:pt>
                <c:pt idx="1394">
                  <c:v>1467.28</c:v>
                </c:pt>
                <c:pt idx="1395">
                  <c:v>1465.88</c:v>
                </c:pt>
                <c:pt idx="1396">
                  <c:v>1464.48</c:v>
                </c:pt>
                <c:pt idx="1397">
                  <c:v>1463.08</c:v>
                </c:pt>
                <c:pt idx="1398">
                  <c:v>1461.68</c:v>
                </c:pt>
                <c:pt idx="1399">
                  <c:v>1460.28</c:v>
                </c:pt>
                <c:pt idx="1400">
                  <c:v>1458.88</c:v>
                </c:pt>
                <c:pt idx="1401">
                  <c:v>1457.48</c:v>
                </c:pt>
                <c:pt idx="1402">
                  <c:v>1456.08</c:v>
                </c:pt>
                <c:pt idx="1403">
                  <c:v>1454.67</c:v>
                </c:pt>
                <c:pt idx="1404">
                  <c:v>1453.27</c:v>
                </c:pt>
                <c:pt idx="1405">
                  <c:v>1451.87</c:v>
                </c:pt>
                <c:pt idx="1406">
                  <c:v>1450.47</c:v>
                </c:pt>
                <c:pt idx="1407">
                  <c:v>1449.06</c:v>
                </c:pt>
                <c:pt idx="1408">
                  <c:v>1447.66</c:v>
                </c:pt>
                <c:pt idx="1409">
                  <c:v>1446.26</c:v>
                </c:pt>
                <c:pt idx="1410">
                  <c:v>1444.85</c:v>
                </c:pt>
                <c:pt idx="1411">
                  <c:v>1443.45</c:v>
                </c:pt>
                <c:pt idx="1412">
                  <c:v>1442.04</c:v>
                </c:pt>
                <c:pt idx="1413">
                  <c:v>1440.64</c:v>
                </c:pt>
                <c:pt idx="1414">
                  <c:v>1439.23</c:v>
                </c:pt>
                <c:pt idx="1415">
                  <c:v>1437.83</c:v>
                </c:pt>
                <c:pt idx="1416">
                  <c:v>1436.42</c:v>
                </c:pt>
                <c:pt idx="1417">
                  <c:v>1435.02</c:v>
                </c:pt>
                <c:pt idx="1418">
                  <c:v>1433.61</c:v>
                </c:pt>
                <c:pt idx="1419">
                  <c:v>1432.21</c:v>
                </c:pt>
                <c:pt idx="1420">
                  <c:v>1430.8</c:v>
                </c:pt>
                <c:pt idx="1421">
                  <c:v>1429.39</c:v>
                </c:pt>
                <c:pt idx="1422">
                  <c:v>1427.99</c:v>
                </c:pt>
                <c:pt idx="1423">
                  <c:v>1426.58</c:v>
                </c:pt>
                <c:pt idx="1424">
                  <c:v>1425.17</c:v>
                </c:pt>
                <c:pt idx="1425">
                  <c:v>1423.76</c:v>
                </c:pt>
                <c:pt idx="1426">
                  <c:v>1422.36</c:v>
                </c:pt>
                <c:pt idx="1427">
                  <c:v>1420.95</c:v>
                </c:pt>
                <c:pt idx="1428">
                  <c:v>1419.54</c:v>
                </c:pt>
                <c:pt idx="1429">
                  <c:v>1418.13</c:v>
                </c:pt>
                <c:pt idx="1430">
                  <c:v>1416.72</c:v>
                </c:pt>
                <c:pt idx="1431">
                  <c:v>1415.31</c:v>
                </c:pt>
                <c:pt idx="1432">
                  <c:v>1413.9</c:v>
                </c:pt>
                <c:pt idx="1433">
                  <c:v>1412.5</c:v>
                </c:pt>
                <c:pt idx="1434">
                  <c:v>1411.09</c:v>
                </c:pt>
                <c:pt idx="1435">
                  <c:v>1409.68</c:v>
                </c:pt>
                <c:pt idx="1436">
                  <c:v>1408.26</c:v>
                </c:pt>
                <c:pt idx="1437">
                  <c:v>1406.85</c:v>
                </c:pt>
                <c:pt idx="1438">
                  <c:v>1405.44</c:v>
                </c:pt>
                <c:pt idx="1439">
                  <c:v>1404.03</c:v>
                </c:pt>
                <c:pt idx="1440">
                  <c:v>1402.62</c:v>
                </c:pt>
                <c:pt idx="1441">
                  <c:v>1401.21</c:v>
                </c:pt>
                <c:pt idx="1442">
                  <c:v>1399.8</c:v>
                </c:pt>
                <c:pt idx="1443">
                  <c:v>1398.39</c:v>
                </c:pt>
                <c:pt idx="1444">
                  <c:v>1396.97</c:v>
                </c:pt>
                <c:pt idx="1445">
                  <c:v>1395.56</c:v>
                </c:pt>
                <c:pt idx="1446">
                  <c:v>1394.15</c:v>
                </c:pt>
                <c:pt idx="1447">
                  <c:v>1392.73</c:v>
                </c:pt>
                <c:pt idx="1448">
                  <c:v>1391.32</c:v>
                </c:pt>
                <c:pt idx="1449">
                  <c:v>1389.91</c:v>
                </c:pt>
                <c:pt idx="1450">
                  <c:v>1388.49</c:v>
                </c:pt>
                <c:pt idx="1451">
                  <c:v>1387.08</c:v>
                </c:pt>
                <c:pt idx="1452">
                  <c:v>1385.67</c:v>
                </c:pt>
                <c:pt idx="1453">
                  <c:v>1384.25</c:v>
                </c:pt>
                <c:pt idx="1454">
                  <c:v>1382.84</c:v>
                </c:pt>
                <c:pt idx="1455">
                  <c:v>1381.42</c:v>
                </c:pt>
                <c:pt idx="1456">
                  <c:v>1380.01</c:v>
                </c:pt>
                <c:pt idx="1457">
                  <c:v>1378.59</c:v>
                </c:pt>
                <c:pt idx="1458">
                  <c:v>1377.17</c:v>
                </c:pt>
                <c:pt idx="1459">
                  <c:v>1375.76</c:v>
                </c:pt>
                <c:pt idx="1460">
                  <c:v>1374.34</c:v>
                </c:pt>
                <c:pt idx="1461">
                  <c:v>1372.92</c:v>
                </c:pt>
                <c:pt idx="1462">
                  <c:v>1371.51</c:v>
                </c:pt>
                <c:pt idx="1463">
                  <c:v>1370.09</c:v>
                </c:pt>
                <c:pt idx="1464">
                  <c:v>1368.67</c:v>
                </c:pt>
                <c:pt idx="1465">
                  <c:v>1367.26</c:v>
                </c:pt>
                <c:pt idx="1466">
                  <c:v>1365.84</c:v>
                </c:pt>
                <c:pt idx="1467">
                  <c:v>1364.42</c:v>
                </c:pt>
                <c:pt idx="1468">
                  <c:v>1363</c:v>
                </c:pt>
                <c:pt idx="1469">
                  <c:v>1361.58</c:v>
                </c:pt>
                <c:pt idx="1470">
                  <c:v>1360.16</c:v>
                </c:pt>
                <c:pt idx="1471">
                  <c:v>1358.74</c:v>
                </c:pt>
                <c:pt idx="1472">
                  <c:v>1357.32</c:v>
                </c:pt>
                <c:pt idx="1473">
                  <c:v>1355.91</c:v>
                </c:pt>
                <c:pt idx="1474">
                  <c:v>1354.49</c:v>
                </c:pt>
                <c:pt idx="1475">
                  <c:v>1353.07</c:v>
                </c:pt>
                <c:pt idx="1476">
                  <c:v>1351.64</c:v>
                </c:pt>
                <c:pt idx="1477">
                  <c:v>1350.22</c:v>
                </c:pt>
                <c:pt idx="1478">
                  <c:v>1348.8</c:v>
                </c:pt>
                <c:pt idx="1479">
                  <c:v>1347.38</c:v>
                </c:pt>
                <c:pt idx="1480">
                  <c:v>1345.96</c:v>
                </c:pt>
                <c:pt idx="1481">
                  <c:v>1344.54</c:v>
                </c:pt>
                <c:pt idx="1482">
                  <c:v>1343.12</c:v>
                </c:pt>
                <c:pt idx="1483">
                  <c:v>1341.69</c:v>
                </c:pt>
                <c:pt idx="1484">
                  <c:v>1340.27</c:v>
                </c:pt>
                <c:pt idx="1485">
                  <c:v>1338.85</c:v>
                </c:pt>
                <c:pt idx="1486">
                  <c:v>1337.43</c:v>
                </c:pt>
                <c:pt idx="1487">
                  <c:v>1336</c:v>
                </c:pt>
                <c:pt idx="1488">
                  <c:v>1334.58</c:v>
                </c:pt>
                <c:pt idx="1489">
                  <c:v>1333.16</c:v>
                </c:pt>
                <c:pt idx="1490">
                  <c:v>1331.73</c:v>
                </c:pt>
                <c:pt idx="1491">
                  <c:v>1330.31</c:v>
                </c:pt>
                <c:pt idx="1492">
                  <c:v>1328.88</c:v>
                </c:pt>
                <c:pt idx="1493">
                  <c:v>1327.46</c:v>
                </c:pt>
                <c:pt idx="1494">
                  <c:v>1326.03</c:v>
                </c:pt>
                <c:pt idx="1495">
                  <c:v>1324.61</c:v>
                </c:pt>
                <c:pt idx="1496">
                  <c:v>1323.18</c:v>
                </c:pt>
                <c:pt idx="1497">
                  <c:v>1321.76</c:v>
                </c:pt>
                <c:pt idx="1498">
                  <c:v>1320.33</c:v>
                </c:pt>
                <c:pt idx="1499">
                  <c:v>1318.9</c:v>
                </c:pt>
                <c:pt idx="1500">
                  <c:v>1317.48</c:v>
                </c:pt>
                <c:pt idx="1501">
                  <c:v>1316.05</c:v>
                </c:pt>
                <c:pt idx="1502">
                  <c:v>1314.62</c:v>
                </c:pt>
                <c:pt idx="1503">
                  <c:v>1313.2</c:v>
                </c:pt>
                <c:pt idx="1504">
                  <c:v>1311.77</c:v>
                </c:pt>
                <c:pt idx="1505">
                  <c:v>1310.3399999999999</c:v>
                </c:pt>
                <c:pt idx="1506">
                  <c:v>1308.9100000000001</c:v>
                </c:pt>
                <c:pt idx="1507">
                  <c:v>1307.48</c:v>
                </c:pt>
                <c:pt idx="1508">
                  <c:v>1306.06</c:v>
                </c:pt>
                <c:pt idx="1509">
                  <c:v>1304.6300000000001</c:v>
                </c:pt>
                <c:pt idx="1510">
                  <c:v>1303.2</c:v>
                </c:pt>
                <c:pt idx="1511">
                  <c:v>1301.77</c:v>
                </c:pt>
                <c:pt idx="1512">
                  <c:v>1300.3399999999999</c:v>
                </c:pt>
                <c:pt idx="1513">
                  <c:v>1298.9100000000001</c:v>
                </c:pt>
                <c:pt idx="1514">
                  <c:v>1297.48</c:v>
                </c:pt>
                <c:pt idx="1515">
                  <c:v>1296.05</c:v>
                </c:pt>
                <c:pt idx="1516">
                  <c:v>1294.6199999999999</c:v>
                </c:pt>
                <c:pt idx="1517">
                  <c:v>1293.19</c:v>
                </c:pt>
                <c:pt idx="1518">
                  <c:v>1291.76</c:v>
                </c:pt>
                <c:pt idx="1519">
                  <c:v>1290.32</c:v>
                </c:pt>
                <c:pt idx="1520">
                  <c:v>1288.8900000000001</c:v>
                </c:pt>
                <c:pt idx="1521">
                  <c:v>1287.46</c:v>
                </c:pt>
                <c:pt idx="1522">
                  <c:v>1286.03</c:v>
                </c:pt>
                <c:pt idx="1523">
                  <c:v>1284.5999999999999</c:v>
                </c:pt>
                <c:pt idx="1524">
                  <c:v>1283.1600000000001</c:v>
                </c:pt>
                <c:pt idx="1525">
                  <c:v>1281.73</c:v>
                </c:pt>
                <c:pt idx="1526">
                  <c:v>1280.3</c:v>
                </c:pt>
                <c:pt idx="1527">
                  <c:v>1278.8599999999999</c:v>
                </c:pt>
                <c:pt idx="1528">
                  <c:v>1277.43</c:v>
                </c:pt>
                <c:pt idx="1529">
                  <c:v>1276</c:v>
                </c:pt>
                <c:pt idx="1530">
                  <c:v>1274.56</c:v>
                </c:pt>
                <c:pt idx="1531">
                  <c:v>1273.1300000000001</c:v>
                </c:pt>
                <c:pt idx="1532">
                  <c:v>1271.69</c:v>
                </c:pt>
                <c:pt idx="1533">
                  <c:v>1270.26</c:v>
                </c:pt>
                <c:pt idx="1534">
                  <c:v>1268.82</c:v>
                </c:pt>
                <c:pt idx="1535">
                  <c:v>1267.3900000000001</c:v>
                </c:pt>
                <c:pt idx="1536">
                  <c:v>1265.95</c:v>
                </c:pt>
                <c:pt idx="1537">
                  <c:v>1264.51</c:v>
                </c:pt>
                <c:pt idx="1538">
                  <c:v>1263.08</c:v>
                </c:pt>
                <c:pt idx="1539">
                  <c:v>1261.6400000000001</c:v>
                </c:pt>
                <c:pt idx="1540">
                  <c:v>1260.2</c:v>
                </c:pt>
                <c:pt idx="1541">
                  <c:v>1258.77</c:v>
                </c:pt>
                <c:pt idx="1542">
                  <c:v>1257.33</c:v>
                </c:pt>
                <c:pt idx="1543">
                  <c:v>1255.8900000000001</c:v>
                </c:pt>
                <c:pt idx="1544">
                  <c:v>1254.45</c:v>
                </c:pt>
                <c:pt idx="1545">
                  <c:v>1253.02</c:v>
                </c:pt>
                <c:pt idx="1546">
                  <c:v>1251.58</c:v>
                </c:pt>
                <c:pt idx="1547">
                  <c:v>1250.1400000000001</c:v>
                </c:pt>
                <c:pt idx="1548">
                  <c:v>1248.7</c:v>
                </c:pt>
                <c:pt idx="1549">
                  <c:v>1247.26</c:v>
                </c:pt>
                <c:pt idx="1550">
                  <c:v>1245.82</c:v>
                </c:pt>
                <c:pt idx="1551">
                  <c:v>1244.3800000000001</c:v>
                </c:pt>
                <c:pt idx="1552">
                  <c:v>1242.94</c:v>
                </c:pt>
                <c:pt idx="1553">
                  <c:v>1241.5</c:v>
                </c:pt>
                <c:pt idx="1554">
                  <c:v>1240.06</c:v>
                </c:pt>
                <c:pt idx="1555">
                  <c:v>1238.6199999999999</c:v>
                </c:pt>
                <c:pt idx="1556">
                  <c:v>1237.18</c:v>
                </c:pt>
                <c:pt idx="1557">
                  <c:v>1235.74</c:v>
                </c:pt>
                <c:pt idx="1558">
                  <c:v>1234.3</c:v>
                </c:pt>
                <c:pt idx="1559">
                  <c:v>1232.8599999999999</c:v>
                </c:pt>
                <c:pt idx="1560">
                  <c:v>1231.4100000000001</c:v>
                </c:pt>
                <c:pt idx="1561">
                  <c:v>1229.97</c:v>
                </c:pt>
                <c:pt idx="1562">
                  <c:v>1228.53</c:v>
                </c:pt>
                <c:pt idx="1563">
                  <c:v>1227.0899999999999</c:v>
                </c:pt>
                <c:pt idx="1564">
                  <c:v>1225.6400000000001</c:v>
                </c:pt>
                <c:pt idx="1565">
                  <c:v>1224.2</c:v>
                </c:pt>
                <c:pt idx="1566">
                  <c:v>1222.76</c:v>
                </c:pt>
                <c:pt idx="1567">
                  <c:v>1221.31</c:v>
                </c:pt>
                <c:pt idx="1568">
                  <c:v>1219.8699999999999</c:v>
                </c:pt>
                <c:pt idx="1569">
                  <c:v>1218.42</c:v>
                </c:pt>
                <c:pt idx="1570">
                  <c:v>1216.98</c:v>
                </c:pt>
                <c:pt idx="1571">
                  <c:v>1215.53</c:v>
                </c:pt>
                <c:pt idx="1572">
                  <c:v>1214.0899999999999</c:v>
                </c:pt>
                <c:pt idx="1573">
                  <c:v>1212.6400000000001</c:v>
                </c:pt>
                <c:pt idx="1574">
                  <c:v>1211.2</c:v>
                </c:pt>
                <c:pt idx="1575">
                  <c:v>1209.75</c:v>
                </c:pt>
                <c:pt idx="1576">
                  <c:v>1208.31</c:v>
                </c:pt>
                <c:pt idx="1577">
                  <c:v>1206.8599999999999</c:v>
                </c:pt>
                <c:pt idx="1578">
                  <c:v>1205.4100000000001</c:v>
                </c:pt>
                <c:pt idx="1579">
                  <c:v>1203.97</c:v>
                </c:pt>
                <c:pt idx="1580">
                  <c:v>1202.52</c:v>
                </c:pt>
                <c:pt idx="1581">
                  <c:v>1201.07</c:v>
                </c:pt>
                <c:pt idx="1582">
                  <c:v>1199.6199999999999</c:v>
                </c:pt>
                <c:pt idx="1583">
                  <c:v>1198.18</c:v>
                </c:pt>
                <c:pt idx="1584">
                  <c:v>1196.73</c:v>
                </c:pt>
                <c:pt idx="1585">
                  <c:v>1195.28</c:v>
                </c:pt>
                <c:pt idx="1586">
                  <c:v>1193.83</c:v>
                </c:pt>
                <c:pt idx="1587">
                  <c:v>1192.3800000000001</c:v>
                </c:pt>
                <c:pt idx="1588">
                  <c:v>1190.93</c:v>
                </c:pt>
                <c:pt idx="1589">
                  <c:v>1189.48</c:v>
                </c:pt>
                <c:pt idx="1590">
                  <c:v>1188.03</c:v>
                </c:pt>
                <c:pt idx="1591">
                  <c:v>1186.58</c:v>
                </c:pt>
                <c:pt idx="1592">
                  <c:v>1185.1300000000001</c:v>
                </c:pt>
                <c:pt idx="1593">
                  <c:v>1183.68</c:v>
                </c:pt>
                <c:pt idx="1594">
                  <c:v>1182.23</c:v>
                </c:pt>
                <c:pt idx="1595">
                  <c:v>1180.78</c:v>
                </c:pt>
                <c:pt idx="1596">
                  <c:v>1179.33</c:v>
                </c:pt>
                <c:pt idx="1597">
                  <c:v>1177.8800000000001</c:v>
                </c:pt>
                <c:pt idx="1598">
                  <c:v>1176.42</c:v>
                </c:pt>
                <c:pt idx="1599">
                  <c:v>1174.97</c:v>
                </c:pt>
                <c:pt idx="1600">
                  <c:v>1173.52</c:v>
                </c:pt>
                <c:pt idx="1601">
                  <c:v>1172.07</c:v>
                </c:pt>
                <c:pt idx="1602">
                  <c:v>1170.6099999999999</c:v>
                </c:pt>
                <c:pt idx="1603">
                  <c:v>1169.1600000000001</c:v>
                </c:pt>
                <c:pt idx="1604">
                  <c:v>1167.71</c:v>
                </c:pt>
                <c:pt idx="1605">
                  <c:v>1166.25</c:v>
                </c:pt>
                <c:pt idx="1606">
                  <c:v>1164.8</c:v>
                </c:pt>
                <c:pt idx="1607">
                  <c:v>1163.3399999999999</c:v>
                </c:pt>
                <c:pt idx="1608">
                  <c:v>1161.8900000000001</c:v>
                </c:pt>
                <c:pt idx="1609">
                  <c:v>1160.44</c:v>
                </c:pt>
                <c:pt idx="1610">
                  <c:v>1158.98</c:v>
                </c:pt>
                <c:pt idx="1611">
                  <c:v>1157.52</c:v>
                </c:pt>
                <c:pt idx="1612">
                  <c:v>1156.07</c:v>
                </c:pt>
                <c:pt idx="1613">
                  <c:v>1154.6099999999999</c:v>
                </c:pt>
                <c:pt idx="1614">
                  <c:v>1153.1600000000001</c:v>
                </c:pt>
                <c:pt idx="1615">
                  <c:v>1151.7</c:v>
                </c:pt>
                <c:pt idx="1616">
                  <c:v>1150.24</c:v>
                </c:pt>
                <c:pt idx="1617">
                  <c:v>1148.79</c:v>
                </c:pt>
                <c:pt idx="1618">
                  <c:v>1147.33</c:v>
                </c:pt>
                <c:pt idx="1619">
                  <c:v>1145.8699999999999</c:v>
                </c:pt>
                <c:pt idx="1620">
                  <c:v>1144.4100000000001</c:v>
                </c:pt>
                <c:pt idx="1621">
                  <c:v>1142.96</c:v>
                </c:pt>
                <c:pt idx="1622">
                  <c:v>1141.5</c:v>
                </c:pt>
                <c:pt idx="1623">
                  <c:v>1140.04</c:v>
                </c:pt>
                <c:pt idx="1624">
                  <c:v>1138.58</c:v>
                </c:pt>
                <c:pt idx="1625">
                  <c:v>1137.1199999999999</c:v>
                </c:pt>
                <c:pt idx="1626">
                  <c:v>1135.6600000000001</c:v>
                </c:pt>
                <c:pt idx="1627">
                  <c:v>1134.2</c:v>
                </c:pt>
                <c:pt idx="1628">
                  <c:v>1132.74</c:v>
                </c:pt>
                <c:pt idx="1629">
                  <c:v>1131.28</c:v>
                </c:pt>
                <c:pt idx="1630">
                  <c:v>1129.82</c:v>
                </c:pt>
                <c:pt idx="1631">
                  <c:v>1128.3599999999999</c:v>
                </c:pt>
                <c:pt idx="1632">
                  <c:v>1126.9000000000001</c:v>
                </c:pt>
                <c:pt idx="1633">
                  <c:v>1125.44</c:v>
                </c:pt>
                <c:pt idx="1634">
                  <c:v>1123.98</c:v>
                </c:pt>
                <c:pt idx="1635">
                  <c:v>1122.52</c:v>
                </c:pt>
                <c:pt idx="1636">
                  <c:v>1121.06</c:v>
                </c:pt>
                <c:pt idx="1637">
                  <c:v>1119.5899999999999</c:v>
                </c:pt>
                <c:pt idx="1638">
                  <c:v>1118.1300000000001</c:v>
                </c:pt>
                <c:pt idx="1639">
                  <c:v>1116.67</c:v>
                </c:pt>
                <c:pt idx="1640">
                  <c:v>1115.2</c:v>
                </c:pt>
                <c:pt idx="1641">
                  <c:v>1113.74</c:v>
                </c:pt>
                <c:pt idx="1642">
                  <c:v>1112.28</c:v>
                </c:pt>
                <c:pt idx="1643">
                  <c:v>1110.81</c:v>
                </c:pt>
                <c:pt idx="1644">
                  <c:v>1109.3499999999999</c:v>
                </c:pt>
                <c:pt idx="1645">
                  <c:v>1107.8900000000001</c:v>
                </c:pt>
                <c:pt idx="1646">
                  <c:v>1106.42</c:v>
                </c:pt>
                <c:pt idx="1647">
                  <c:v>1104.96</c:v>
                </c:pt>
                <c:pt idx="1648">
                  <c:v>1103.49</c:v>
                </c:pt>
                <c:pt idx="1649">
                  <c:v>1102.03</c:v>
                </c:pt>
                <c:pt idx="1650">
                  <c:v>1100.56</c:v>
                </c:pt>
                <c:pt idx="1651">
                  <c:v>1099.0899999999999</c:v>
                </c:pt>
                <c:pt idx="1652">
                  <c:v>1097.6300000000001</c:v>
                </c:pt>
                <c:pt idx="1653">
                  <c:v>1096.1600000000001</c:v>
                </c:pt>
                <c:pt idx="1654">
                  <c:v>1094.7</c:v>
                </c:pt>
                <c:pt idx="1655">
                  <c:v>1093.23</c:v>
                </c:pt>
                <c:pt idx="1656">
                  <c:v>1091.76</c:v>
                </c:pt>
                <c:pt idx="1657">
                  <c:v>1090.29</c:v>
                </c:pt>
                <c:pt idx="1658">
                  <c:v>1088.83</c:v>
                </c:pt>
                <c:pt idx="1659">
                  <c:v>1087.3599999999999</c:v>
                </c:pt>
                <c:pt idx="1660">
                  <c:v>1085.8900000000001</c:v>
                </c:pt>
                <c:pt idx="1661">
                  <c:v>1084.42</c:v>
                </c:pt>
                <c:pt idx="1662">
                  <c:v>1082.95</c:v>
                </c:pt>
                <c:pt idx="1663">
                  <c:v>1081.48</c:v>
                </c:pt>
                <c:pt idx="1664">
                  <c:v>1080.01</c:v>
                </c:pt>
                <c:pt idx="1665">
                  <c:v>1078.54</c:v>
                </c:pt>
                <c:pt idx="1666">
                  <c:v>1077.07</c:v>
                </c:pt>
                <c:pt idx="1667">
                  <c:v>1075.5999999999999</c:v>
                </c:pt>
                <c:pt idx="1668">
                  <c:v>1074.1300000000001</c:v>
                </c:pt>
                <c:pt idx="1669">
                  <c:v>1072.6600000000001</c:v>
                </c:pt>
                <c:pt idx="1670">
                  <c:v>1071.19</c:v>
                </c:pt>
                <c:pt idx="1671">
                  <c:v>1069.72</c:v>
                </c:pt>
                <c:pt idx="1672">
                  <c:v>1068.25</c:v>
                </c:pt>
                <c:pt idx="1673">
                  <c:v>1066.78</c:v>
                </c:pt>
                <c:pt idx="1674">
                  <c:v>1065.3</c:v>
                </c:pt>
                <c:pt idx="1675">
                  <c:v>1063.83</c:v>
                </c:pt>
                <c:pt idx="1676">
                  <c:v>1062.3599999999999</c:v>
                </c:pt>
                <c:pt idx="1677">
                  <c:v>1060.8900000000001</c:v>
                </c:pt>
                <c:pt idx="1678">
                  <c:v>1059.4100000000001</c:v>
                </c:pt>
                <c:pt idx="1679">
                  <c:v>1057.94</c:v>
                </c:pt>
                <c:pt idx="1680">
                  <c:v>1056.47</c:v>
                </c:pt>
                <c:pt idx="1681">
                  <c:v>1054.99</c:v>
                </c:pt>
                <c:pt idx="1682">
                  <c:v>1053.52</c:v>
                </c:pt>
                <c:pt idx="1683">
                  <c:v>1052.04</c:v>
                </c:pt>
                <c:pt idx="1684">
                  <c:v>1050.57</c:v>
                </c:pt>
                <c:pt idx="1685">
                  <c:v>1049.0899999999999</c:v>
                </c:pt>
                <c:pt idx="1686">
                  <c:v>1047.6199999999999</c:v>
                </c:pt>
                <c:pt idx="1687">
                  <c:v>1046.1400000000001</c:v>
                </c:pt>
                <c:pt idx="1688">
                  <c:v>1044.67</c:v>
                </c:pt>
                <c:pt idx="1689">
                  <c:v>1043.19</c:v>
                </c:pt>
                <c:pt idx="1690">
                  <c:v>1041.72</c:v>
                </c:pt>
                <c:pt idx="1691">
                  <c:v>1040.24</c:v>
                </c:pt>
                <c:pt idx="1692">
                  <c:v>1038.76</c:v>
                </c:pt>
                <c:pt idx="1693">
                  <c:v>1037.29</c:v>
                </c:pt>
                <c:pt idx="1694">
                  <c:v>1035.81</c:v>
                </c:pt>
                <c:pt idx="1695">
                  <c:v>1034.33</c:v>
                </c:pt>
                <c:pt idx="1696">
                  <c:v>1032.8499999999999</c:v>
                </c:pt>
                <c:pt idx="1697">
                  <c:v>1031.3699999999999</c:v>
                </c:pt>
                <c:pt idx="1698">
                  <c:v>1029.9000000000001</c:v>
                </c:pt>
                <c:pt idx="1699">
                  <c:v>1028.42</c:v>
                </c:pt>
                <c:pt idx="1700">
                  <c:v>1026.94</c:v>
                </c:pt>
                <c:pt idx="1701">
                  <c:v>1025.46</c:v>
                </c:pt>
                <c:pt idx="1702">
                  <c:v>1023.98</c:v>
                </c:pt>
                <c:pt idx="1703">
                  <c:v>1022.5</c:v>
                </c:pt>
                <c:pt idx="1704">
                  <c:v>1021.02</c:v>
                </c:pt>
                <c:pt idx="1705">
                  <c:v>1019.54</c:v>
                </c:pt>
                <c:pt idx="1706">
                  <c:v>1018.06</c:v>
                </c:pt>
                <c:pt idx="1707">
                  <c:v>1016.58</c:v>
                </c:pt>
                <c:pt idx="1708">
                  <c:v>1015.1</c:v>
                </c:pt>
                <c:pt idx="1709">
                  <c:v>1013.61</c:v>
                </c:pt>
                <c:pt idx="1710">
                  <c:v>1012.13</c:v>
                </c:pt>
                <c:pt idx="1711">
                  <c:v>1010.65</c:v>
                </c:pt>
                <c:pt idx="1712">
                  <c:v>1009.17</c:v>
                </c:pt>
                <c:pt idx="1713">
                  <c:v>1007.69</c:v>
                </c:pt>
                <c:pt idx="1714">
                  <c:v>1006.2</c:v>
                </c:pt>
                <c:pt idx="1715">
                  <c:v>1004.72</c:v>
                </c:pt>
                <c:pt idx="1716">
                  <c:v>1003.24</c:v>
                </c:pt>
                <c:pt idx="1717">
                  <c:v>1001.75</c:v>
                </c:pt>
                <c:pt idx="1718">
                  <c:v>1000.27</c:v>
                </c:pt>
                <c:pt idx="1719">
                  <c:v>998.78499999999997</c:v>
                </c:pt>
                <c:pt idx="1720">
                  <c:v>997.30100000000004</c:v>
                </c:pt>
                <c:pt idx="1721">
                  <c:v>995.81600000000003</c:v>
                </c:pt>
                <c:pt idx="1722">
                  <c:v>994.33100000000002</c:v>
                </c:pt>
                <c:pt idx="1723">
                  <c:v>992.846</c:v>
                </c:pt>
                <c:pt idx="1724">
                  <c:v>991.36099999999999</c:v>
                </c:pt>
                <c:pt idx="1725">
                  <c:v>989.875</c:v>
                </c:pt>
                <c:pt idx="1726">
                  <c:v>988.38900000000001</c:v>
                </c:pt>
                <c:pt idx="1727">
                  <c:v>986.90300000000002</c:v>
                </c:pt>
                <c:pt idx="1728">
                  <c:v>985.41600000000005</c:v>
                </c:pt>
                <c:pt idx="1729">
                  <c:v>983.92899999999997</c:v>
                </c:pt>
                <c:pt idx="1730">
                  <c:v>982.44200000000001</c:v>
                </c:pt>
                <c:pt idx="1731">
                  <c:v>980.95500000000004</c:v>
                </c:pt>
                <c:pt idx="1732">
                  <c:v>979.46699999999998</c:v>
                </c:pt>
                <c:pt idx="1733">
                  <c:v>977.97900000000004</c:v>
                </c:pt>
                <c:pt idx="1734">
                  <c:v>976.49099999999999</c:v>
                </c:pt>
                <c:pt idx="1735">
                  <c:v>975.00199999999995</c:v>
                </c:pt>
                <c:pt idx="1736">
                  <c:v>973.51400000000001</c:v>
                </c:pt>
                <c:pt idx="1737">
                  <c:v>972.02499999999998</c:v>
                </c:pt>
                <c:pt idx="1738">
                  <c:v>970.53499999999997</c:v>
                </c:pt>
                <c:pt idx="1739">
                  <c:v>969.04600000000005</c:v>
                </c:pt>
                <c:pt idx="1740">
                  <c:v>967.55600000000004</c:v>
                </c:pt>
                <c:pt idx="1741">
                  <c:v>966.06600000000003</c:v>
                </c:pt>
                <c:pt idx="1742">
                  <c:v>964.57600000000002</c:v>
                </c:pt>
                <c:pt idx="1743">
                  <c:v>963.08500000000004</c:v>
                </c:pt>
                <c:pt idx="1744">
                  <c:v>961.59400000000005</c:v>
                </c:pt>
                <c:pt idx="1745">
                  <c:v>960.10299999999995</c:v>
                </c:pt>
                <c:pt idx="1746">
                  <c:v>958.61099999999999</c:v>
                </c:pt>
                <c:pt idx="1747">
                  <c:v>957.12</c:v>
                </c:pt>
                <c:pt idx="1748">
                  <c:v>955.62800000000004</c:v>
                </c:pt>
                <c:pt idx="1749">
                  <c:v>954.13499999999999</c:v>
                </c:pt>
                <c:pt idx="1750">
                  <c:v>952.64300000000003</c:v>
                </c:pt>
                <c:pt idx="1751">
                  <c:v>951.15</c:v>
                </c:pt>
                <c:pt idx="1752">
                  <c:v>949.65700000000004</c:v>
                </c:pt>
                <c:pt idx="1753">
                  <c:v>948.16399999999999</c:v>
                </c:pt>
                <c:pt idx="1754">
                  <c:v>946.67</c:v>
                </c:pt>
                <c:pt idx="1755">
                  <c:v>945.17600000000004</c:v>
                </c:pt>
                <c:pt idx="1756">
                  <c:v>943.68200000000002</c:v>
                </c:pt>
                <c:pt idx="1757">
                  <c:v>942.18700000000001</c:v>
                </c:pt>
                <c:pt idx="1758">
                  <c:v>940.69299999999998</c:v>
                </c:pt>
                <c:pt idx="1759">
                  <c:v>939.19799999999998</c:v>
                </c:pt>
                <c:pt idx="1760">
                  <c:v>937.702</c:v>
                </c:pt>
                <c:pt idx="1761">
                  <c:v>936.20699999999999</c:v>
                </c:pt>
                <c:pt idx="1762">
                  <c:v>934.71100000000001</c:v>
                </c:pt>
                <c:pt idx="1763">
                  <c:v>933.21500000000003</c:v>
                </c:pt>
                <c:pt idx="1764">
                  <c:v>931.71799999999996</c:v>
                </c:pt>
                <c:pt idx="1765">
                  <c:v>930.22199999999998</c:v>
                </c:pt>
                <c:pt idx="1766">
                  <c:v>928.72500000000002</c:v>
                </c:pt>
                <c:pt idx="1767">
                  <c:v>927.22799999999995</c:v>
                </c:pt>
                <c:pt idx="1768">
                  <c:v>925.73</c:v>
                </c:pt>
                <c:pt idx="1769">
                  <c:v>924.23299999999995</c:v>
                </c:pt>
                <c:pt idx="1770">
                  <c:v>922.73500000000001</c:v>
                </c:pt>
                <c:pt idx="1771">
                  <c:v>921.23599999999999</c:v>
                </c:pt>
                <c:pt idx="1772">
                  <c:v>919.73800000000006</c:v>
                </c:pt>
                <c:pt idx="1773">
                  <c:v>918.23900000000003</c:v>
                </c:pt>
                <c:pt idx="1774">
                  <c:v>916.74</c:v>
                </c:pt>
                <c:pt idx="1775">
                  <c:v>915.24</c:v>
                </c:pt>
                <c:pt idx="1776">
                  <c:v>913.74099999999999</c:v>
                </c:pt>
                <c:pt idx="1777">
                  <c:v>912.24099999999999</c:v>
                </c:pt>
                <c:pt idx="1778">
                  <c:v>910.74099999999999</c:v>
                </c:pt>
                <c:pt idx="1779">
                  <c:v>909.24</c:v>
                </c:pt>
                <c:pt idx="1780">
                  <c:v>907.73900000000003</c:v>
                </c:pt>
                <c:pt idx="1781">
                  <c:v>906.23800000000006</c:v>
                </c:pt>
                <c:pt idx="1782">
                  <c:v>904.73699999999997</c:v>
                </c:pt>
                <c:pt idx="1783">
                  <c:v>903.23500000000001</c:v>
                </c:pt>
                <c:pt idx="1784">
                  <c:v>901.73400000000004</c:v>
                </c:pt>
                <c:pt idx="1785">
                  <c:v>900.23199999999997</c:v>
                </c:pt>
                <c:pt idx="1786">
                  <c:v>898.72900000000004</c:v>
                </c:pt>
                <c:pt idx="1787">
                  <c:v>897.226</c:v>
                </c:pt>
                <c:pt idx="1788">
                  <c:v>895.72400000000005</c:v>
                </c:pt>
                <c:pt idx="1789">
                  <c:v>894.22</c:v>
                </c:pt>
                <c:pt idx="1790">
                  <c:v>892.71699999999998</c:v>
                </c:pt>
                <c:pt idx="1791">
                  <c:v>891.21299999999997</c:v>
                </c:pt>
                <c:pt idx="1792">
                  <c:v>889.70899999999995</c:v>
                </c:pt>
                <c:pt idx="1793">
                  <c:v>888.20500000000004</c:v>
                </c:pt>
                <c:pt idx="1794">
                  <c:v>886.7</c:v>
                </c:pt>
                <c:pt idx="1795">
                  <c:v>885.19500000000005</c:v>
                </c:pt>
                <c:pt idx="1796">
                  <c:v>883.69</c:v>
                </c:pt>
                <c:pt idx="1797">
                  <c:v>882.18499999999995</c:v>
                </c:pt>
                <c:pt idx="1798">
                  <c:v>880.67899999999997</c:v>
                </c:pt>
                <c:pt idx="1799">
                  <c:v>879.173</c:v>
                </c:pt>
                <c:pt idx="1800">
                  <c:v>877.66700000000003</c:v>
                </c:pt>
                <c:pt idx="1801">
                  <c:v>876.16</c:v>
                </c:pt>
                <c:pt idx="1802">
                  <c:v>874.65300000000002</c:v>
                </c:pt>
                <c:pt idx="1803">
                  <c:v>873.14599999999996</c:v>
                </c:pt>
                <c:pt idx="1804">
                  <c:v>871.63900000000001</c:v>
                </c:pt>
                <c:pt idx="1805">
                  <c:v>870.13099999999997</c:v>
                </c:pt>
                <c:pt idx="1806">
                  <c:v>868.62300000000005</c:v>
                </c:pt>
                <c:pt idx="1807">
                  <c:v>867.11500000000001</c:v>
                </c:pt>
                <c:pt idx="1808">
                  <c:v>865.60699999999997</c:v>
                </c:pt>
                <c:pt idx="1809">
                  <c:v>864.09799999999996</c:v>
                </c:pt>
                <c:pt idx="1810">
                  <c:v>862.58900000000006</c:v>
                </c:pt>
                <c:pt idx="1811">
                  <c:v>861.08</c:v>
                </c:pt>
                <c:pt idx="1812">
                  <c:v>859.57</c:v>
                </c:pt>
                <c:pt idx="1813">
                  <c:v>858.06</c:v>
                </c:pt>
                <c:pt idx="1814">
                  <c:v>856.55</c:v>
                </c:pt>
                <c:pt idx="1815">
                  <c:v>855.04</c:v>
                </c:pt>
                <c:pt idx="1816">
                  <c:v>853.529</c:v>
                </c:pt>
                <c:pt idx="1817">
                  <c:v>852.01800000000003</c:v>
                </c:pt>
                <c:pt idx="1818">
                  <c:v>850.50699999999995</c:v>
                </c:pt>
                <c:pt idx="1819">
                  <c:v>848.995</c:v>
                </c:pt>
                <c:pt idx="1820">
                  <c:v>847.48400000000004</c:v>
                </c:pt>
                <c:pt idx="1821">
                  <c:v>845.971</c:v>
                </c:pt>
                <c:pt idx="1822">
                  <c:v>844.45899999999995</c:v>
                </c:pt>
                <c:pt idx="1823">
                  <c:v>842.94600000000003</c:v>
                </c:pt>
                <c:pt idx="1824">
                  <c:v>841.43399999999997</c:v>
                </c:pt>
                <c:pt idx="1825">
                  <c:v>839.92</c:v>
                </c:pt>
                <c:pt idx="1826">
                  <c:v>838.40700000000004</c:v>
                </c:pt>
                <c:pt idx="1827">
                  <c:v>836.89300000000003</c:v>
                </c:pt>
                <c:pt idx="1828">
                  <c:v>835.37900000000002</c:v>
                </c:pt>
                <c:pt idx="1829">
                  <c:v>833.86500000000001</c:v>
                </c:pt>
                <c:pt idx="1830">
                  <c:v>832.35</c:v>
                </c:pt>
                <c:pt idx="1831">
                  <c:v>830.83600000000001</c:v>
                </c:pt>
                <c:pt idx="1832">
                  <c:v>829.32</c:v>
                </c:pt>
                <c:pt idx="1833">
                  <c:v>827.80499999999995</c:v>
                </c:pt>
                <c:pt idx="1834">
                  <c:v>826.28899999999999</c:v>
                </c:pt>
                <c:pt idx="1835">
                  <c:v>824.77300000000002</c:v>
                </c:pt>
                <c:pt idx="1836">
                  <c:v>823.25699999999995</c:v>
                </c:pt>
                <c:pt idx="1837">
                  <c:v>821.74099999999999</c:v>
                </c:pt>
                <c:pt idx="1838">
                  <c:v>820.22400000000005</c:v>
                </c:pt>
                <c:pt idx="1839">
                  <c:v>818.70699999999999</c:v>
                </c:pt>
                <c:pt idx="1840">
                  <c:v>817.18899999999996</c:v>
                </c:pt>
                <c:pt idx="1841">
                  <c:v>815.67200000000003</c:v>
                </c:pt>
                <c:pt idx="1842">
                  <c:v>814.154</c:v>
                </c:pt>
                <c:pt idx="1843">
                  <c:v>812.63599999999997</c:v>
                </c:pt>
                <c:pt idx="1844">
                  <c:v>811.11699999999996</c:v>
                </c:pt>
                <c:pt idx="1845">
                  <c:v>809.59900000000005</c:v>
                </c:pt>
                <c:pt idx="1846">
                  <c:v>808.07899999999995</c:v>
                </c:pt>
                <c:pt idx="1847">
                  <c:v>806.56</c:v>
                </c:pt>
                <c:pt idx="1848">
                  <c:v>805.04100000000005</c:v>
                </c:pt>
                <c:pt idx="1849">
                  <c:v>803.52099999999996</c:v>
                </c:pt>
                <c:pt idx="1850">
                  <c:v>802.00099999999998</c:v>
                </c:pt>
                <c:pt idx="1851">
                  <c:v>800.48</c:v>
                </c:pt>
                <c:pt idx="1852">
                  <c:v>798.95899999999995</c:v>
                </c:pt>
                <c:pt idx="1853">
                  <c:v>797.43899999999996</c:v>
                </c:pt>
                <c:pt idx="1854">
                  <c:v>795.91700000000003</c:v>
                </c:pt>
                <c:pt idx="1855">
                  <c:v>794.39599999999996</c:v>
                </c:pt>
                <c:pt idx="1856">
                  <c:v>792.87400000000002</c:v>
                </c:pt>
                <c:pt idx="1857">
                  <c:v>791.35199999999998</c:v>
                </c:pt>
                <c:pt idx="1858">
                  <c:v>789.82899999999995</c:v>
                </c:pt>
                <c:pt idx="1859">
                  <c:v>788.30700000000002</c:v>
                </c:pt>
                <c:pt idx="1860">
                  <c:v>786.78399999999999</c:v>
                </c:pt>
                <c:pt idx="1861">
                  <c:v>785.26099999999997</c:v>
                </c:pt>
                <c:pt idx="1862">
                  <c:v>783.73699999999997</c:v>
                </c:pt>
                <c:pt idx="1863">
                  <c:v>782.21299999999997</c:v>
                </c:pt>
                <c:pt idx="1864">
                  <c:v>780.68899999999996</c:v>
                </c:pt>
                <c:pt idx="1865">
                  <c:v>779.16499999999996</c:v>
                </c:pt>
                <c:pt idx="1866">
                  <c:v>777.64</c:v>
                </c:pt>
                <c:pt idx="1867">
                  <c:v>776.11500000000001</c:v>
                </c:pt>
                <c:pt idx="1868">
                  <c:v>774.59</c:v>
                </c:pt>
                <c:pt idx="1869">
                  <c:v>773.06500000000005</c:v>
                </c:pt>
                <c:pt idx="1870">
                  <c:v>771.53899999999999</c:v>
                </c:pt>
                <c:pt idx="1871">
                  <c:v>770.01300000000003</c:v>
                </c:pt>
                <c:pt idx="1872">
                  <c:v>768.48699999999997</c:v>
                </c:pt>
                <c:pt idx="1873">
                  <c:v>766.96</c:v>
                </c:pt>
                <c:pt idx="1874">
                  <c:v>765.43299999999999</c:v>
                </c:pt>
                <c:pt idx="1875">
                  <c:v>763.90599999999995</c:v>
                </c:pt>
                <c:pt idx="1876">
                  <c:v>762.37900000000002</c:v>
                </c:pt>
                <c:pt idx="1877">
                  <c:v>760.851</c:v>
                </c:pt>
                <c:pt idx="1878">
                  <c:v>759.32299999999998</c:v>
                </c:pt>
                <c:pt idx="1879">
                  <c:v>757.79499999999996</c:v>
                </c:pt>
                <c:pt idx="1880">
                  <c:v>756.26599999999996</c:v>
                </c:pt>
                <c:pt idx="1881">
                  <c:v>754.73699999999997</c:v>
                </c:pt>
                <c:pt idx="1882">
                  <c:v>753.20799999999997</c:v>
                </c:pt>
                <c:pt idx="1883">
                  <c:v>751.67899999999997</c:v>
                </c:pt>
                <c:pt idx="1884">
                  <c:v>750.149</c:v>
                </c:pt>
                <c:pt idx="1885">
                  <c:v>748.61900000000003</c:v>
                </c:pt>
                <c:pt idx="1886">
                  <c:v>747.08900000000006</c:v>
                </c:pt>
                <c:pt idx="1887">
                  <c:v>745.55799999999999</c:v>
                </c:pt>
                <c:pt idx="1888">
                  <c:v>744.02700000000004</c:v>
                </c:pt>
                <c:pt idx="1889">
                  <c:v>742.49599999999998</c:v>
                </c:pt>
                <c:pt idx="1890">
                  <c:v>740.96500000000003</c:v>
                </c:pt>
                <c:pt idx="1891">
                  <c:v>739.43299999999999</c:v>
                </c:pt>
                <c:pt idx="1892">
                  <c:v>737.90099999999995</c:v>
                </c:pt>
                <c:pt idx="1893">
                  <c:v>736.36900000000003</c:v>
                </c:pt>
                <c:pt idx="1894">
                  <c:v>734.83699999999999</c:v>
                </c:pt>
                <c:pt idx="1895">
                  <c:v>733.30399999999997</c:v>
                </c:pt>
                <c:pt idx="1896">
                  <c:v>731.77099999999996</c:v>
                </c:pt>
                <c:pt idx="1897">
                  <c:v>730.23699999999997</c:v>
                </c:pt>
                <c:pt idx="1898">
                  <c:v>728.70399999999995</c:v>
                </c:pt>
                <c:pt idx="1899">
                  <c:v>727.17</c:v>
                </c:pt>
                <c:pt idx="1900">
                  <c:v>725.63599999999997</c:v>
                </c:pt>
                <c:pt idx="1901">
                  <c:v>724.101</c:v>
                </c:pt>
                <c:pt idx="1902">
                  <c:v>722.56600000000003</c:v>
                </c:pt>
                <c:pt idx="1903">
                  <c:v>721.03099999999995</c:v>
                </c:pt>
                <c:pt idx="1904">
                  <c:v>719.49599999999998</c:v>
                </c:pt>
                <c:pt idx="1905">
                  <c:v>717.96</c:v>
                </c:pt>
                <c:pt idx="1906">
                  <c:v>716.42499999999995</c:v>
                </c:pt>
                <c:pt idx="1907">
                  <c:v>714.88800000000003</c:v>
                </c:pt>
                <c:pt idx="1908">
                  <c:v>713.35199999999998</c:v>
                </c:pt>
                <c:pt idx="1909">
                  <c:v>711.81500000000005</c:v>
                </c:pt>
                <c:pt idx="1910">
                  <c:v>710.27800000000002</c:v>
                </c:pt>
                <c:pt idx="1911">
                  <c:v>708.74099999999999</c:v>
                </c:pt>
                <c:pt idx="1912">
                  <c:v>707.20299999999997</c:v>
                </c:pt>
                <c:pt idx="1913">
                  <c:v>705.66499999999996</c:v>
                </c:pt>
                <c:pt idx="1914">
                  <c:v>704.12699999999995</c:v>
                </c:pt>
                <c:pt idx="1915">
                  <c:v>702.58900000000006</c:v>
                </c:pt>
                <c:pt idx="1916">
                  <c:v>701.05</c:v>
                </c:pt>
                <c:pt idx="1917">
                  <c:v>699.51099999999997</c:v>
                </c:pt>
                <c:pt idx="1918">
                  <c:v>697.97199999999998</c:v>
                </c:pt>
                <c:pt idx="1919">
                  <c:v>696.43200000000002</c:v>
                </c:pt>
                <c:pt idx="1920">
                  <c:v>694.89200000000005</c:v>
                </c:pt>
                <c:pt idx="1921">
                  <c:v>693.35199999999998</c:v>
                </c:pt>
                <c:pt idx="1922">
                  <c:v>691.81100000000004</c:v>
                </c:pt>
                <c:pt idx="1923">
                  <c:v>690.27099999999996</c:v>
                </c:pt>
                <c:pt idx="1924">
                  <c:v>688.73</c:v>
                </c:pt>
                <c:pt idx="1925">
                  <c:v>687.18799999999999</c:v>
                </c:pt>
                <c:pt idx="1926">
                  <c:v>685.64700000000005</c:v>
                </c:pt>
                <c:pt idx="1927">
                  <c:v>684.10500000000002</c:v>
                </c:pt>
                <c:pt idx="1928">
                  <c:v>682.56299999999999</c:v>
                </c:pt>
                <c:pt idx="1929">
                  <c:v>681.02</c:v>
                </c:pt>
                <c:pt idx="1930">
                  <c:v>679.47799999999995</c:v>
                </c:pt>
                <c:pt idx="1931">
                  <c:v>677.93499999999995</c:v>
                </c:pt>
                <c:pt idx="1932">
                  <c:v>676.39099999999996</c:v>
                </c:pt>
                <c:pt idx="1933">
                  <c:v>674.84799999999996</c:v>
                </c:pt>
                <c:pt idx="1934">
                  <c:v>673.30399999999997</c:v>
                </c:pt>
                <c:pt idx="1935">
                  <c:v>671.76</c:v>
                </c:pt>
                <c:pt idx="1936">
                  <c:v>670.21500000000003</c:v>
                </c:pt>
                <c:pt idx="1937">
                  <c:v>668.67</c:v>
                </c:pt>
                <c:pt idx="1938">
                  <c:v>667.125</c:v>
                </c:pt>
                <c:pt idx="1939">
                  <c:v>665.58</c:v>
                </c:pt>
                <c:pt idx="1940">
                  <c:v>664.03399999999999</c:v>
                </c:pt>
                <c:pt idx="1941">
                  <c:v>662.48900000000003</c:v>
                </c:pt>
                <c:pt idx="1942">
                  <c:v>660.94200000000001</c:v>
                </c:pt>
                <c:pt idx="1943">
                  <c:v>659.39599999999996</c:v>
                </c:pt>
                <c:pt idx="1944">
                  <c:v>657.84900000000005</c:v>
                </c:pt>
                <c:pt idx="1945">
                  <c:v>656.30200000000002</c:v>
                </c:pt>
                <c:pt idx="1946">
                  <c:v>654.755</c:v>
                </c:pt>
                <c:pt idx="1947">
                  <c:v>653.20699999999999</c:v>
                </c:pt>
                <c:pt idx="1948">
                  <c:v>651.65899999999999</c:v>
                </c:pt>
                <c:pt idx="1949">
                  <c:v>650.11099999999999</c:v>
                </c:pt>
                <c:pt idx="1950">
                  <c:v>648.56299999999999</c:v>
                </c:pt>
                <c:pt idx="1951">
                  <c:v>647.01400000000001</c:v>
                </c:pt>
                <c:pt idx="1952">
                  <c:v>645.46500000000003</c:v>
                </c:pt>
                <c:pt idx="1953">
                  <c:v>643.91600000000005</c:v>
                </c:pt>
                <c:pt idx="1954">
                  <c:v>642.36599999999999</c:v>
                </c:pt>
                <c:pt idx="1955">
                  <c:v>640.81600000000003</c:v>
                </c:pt>
                <c:pt idx="1956">
                  <c:v>639.26599999999996</c:v>
                </c:pt>
                <c:pt idx="1957">
                  <c:v>637.71600000000001</c:v>
                </c:pt>
                <c:pt idx="1958">
                  <c:v>636.16499999999996</c:v>
                </c:pt>
                <c:pt idx="1959">
                  <c:v>634.61400000000003</c:v>
                </c:pt>
                <c:pt idx="1960">
                  <c:v>633.06200000000001</c:v>
                </c:pt>
                <c:pt idx="1961">
                  <c:v>631.51099999999997</c:v>
                </c:pt>
                <c:pt idx="1962">
                  <c:v>629.95899999999995</c:v>
                </c:pt>
                <c:pt idx="1963">
                  <c:v>628.40700000000004</c:v>
                </c:pt>
                <c:pt idx="1964">
                  <c:v>626.85400000000004</c:v>
                </c:pt>
                <c:pt idx="1965">
                  <c:v>625.30200000000002</c:v>
                </c:pt>
                <c:pt idx="1966">
                  <c:v>623.74800000000005</c:v>
                </c:pt>
                <c:pt idx="1967">
                  <c:v>622.19500000000005</c:v>
                </c:pt>
                <c:pt idx="1968">
                  <c:v>620.64099999999996</c:v>
                </c:pt>
                <c:pt idx="1969">
                  <c:v>619.08799999999997</c:v>
                </c:pt>
                <c:pt idx="1970">
                  <c:v>617.53300000000002</c:v>
                </c:pt>
                <c:pt idx="1971">
                  <c:v>615.97900000000004</c:v>
                </c:pt>
                <c:pt idx="1972">
                  <c:v>614.42399999999998</c:v>
                </c:pt>
                <c:pt idx="1973">
                  <c:v>612.86900000000003</c:v>
                </c:pt>
                <c:pt idx="1974">
                  <c:v>611.31399999999996</c:v>
                </c:pt>
                <c:pt idx="1975">
                  <c:v>609.75800000000004</c:v>
                </c:pt>
                <c:pt idx="1976">
                  <c:v>608.202</c:v>
                </c:pt>
                <c:pt idx="1977">
                  <c:v>606.64599999999996</c:v>
                </c:pt>
                <c:pt idx="1978">
                  <c:v>605.08900000000006</c:v>
                </c:pt>
                <c:pt idx="1979">
                  <c:v>603.53300000000002</c:v>
                </c:pt>
                <c:pt idx="1980">
                  <c:v>601.97500000000002</c:v>
                </c:pt>
                <c:pt idx="1981">
                  <c:v>600.41800000000001</c:v>
                </c:pt>
                <c:pt idx="1982">
                  <c:v>598.86</c:v>
                </c:pt>
                <c:pt idx="1983">
                  <c:v>597.30200000000002</c:v>
                </c:pt>
                <c:pt idx="1984">
                  <c:v>595.74400000000003</c:v>
                </c:pt>
                <c:pt idx="1985">
                  <c:v>594.18600000000004</c:v>
                </c:pt>
                <c:pt idx="1986">
                  <c:v>592.62699999999995</c:v>
                </c:pt>
                <c:pt idx="1987">
                  <c:v>591.06799999999998</c:v>
                </c:pt>
                <c:pt idx="1988">
                  <c:v>589.50800000000004</c:v>
                </c:pt>
                <c:pt idx="1989">
                  <c:v>587.94899999999996</c:v>
                </c:pt>
                <c:pt idx="1990">
                  <c:v>586.38900000000001</c:v>
                </c:pt>
                <c:pt idx="1991">
                  <c:v>584.82799999999997</c:v>
                </c:pt>
                <c:pt idx="1992">
                  <c:v>583.26800000000003</c:v>
                </c:pt>
                <c:pt idx="1993">
                  <c:v>581.70699999999999</c:v>
                </c:pt>
                <c:pt idx="1994">
                  <c:v>580.14599999999996</c:v>
                </c:pt>
                <c:pt idx="1995">
                  <c:v>578.58399999999995</c:v>
                </c:pt>
                <c:pt idx="1996">
                  <c:v>577.02300000000002</c:v>
                </c:pt>
                <c:pt idx="1997">
                  <c:v>575.46100000000001</c:v>
                </c:pt>
                <c:pt idx="1998">
                  <c:v>573.89800000000002</c:v>
                </c:pt>
                <c:pt idx="1999">
                  <c:v>572.33600000000001</c:v>
                </c:pt>
                <c:pt idx="2000">
                  <c:v>570.77300000000002</c:v>
                </c:pt>
                <c:pt idx="2001">
                  <c:v>569.21</c:v>
                </c:pt>
                <c:pt idx="2002">
                  <c:v>567.64599999999996</c:v>
                </c:pt>
                <c:pt idx="2003">
                  <c:v>566.08199999999999</c:v>
                </c:pt>
                <c:pt idx="2004">
                  <c:v>564.51800000000003</c:v>
                </c:pt>
                <c:pt idx="2005">
                  <c:v>562.95399999999995</c:v>
                </c:pt>
                <c:pt idx="2006">
                  <c:v>561.38900000000001</c:v>
                </c:pt>
                <c:pt idx="2007">
                  <c:v>559.82399999999996</c:v>
                </c:pt>
                <c:pt idx="2008">
                  <c:v>558.25900000000001</c:v>
                </c:pt>
                <c:pt idx="2009">
                  <c:v>556.69399999999996</c:v>
                </c:pt>
                <c:pt idx="2010">
                  <c:v>555.12800000000004</c:v>
                </c:pt>
                <c:pt idx="2011">
                  <c:v>553.56200000000001</c:v>
                </c:pt>
                <c:pt idx="2012">
                  <c:v>551.995</c:v>
                </c:pt>
                <c:pt idx="2013">
                  <c:v>550.42899999999997</c:v>
                </c:pt>
                <c:pt idx="2014">
                  <c:v>548.86199999999997</c:v>
                </c:pt>
                <c:pt idx="2015">
                  <c:v>547.29399999999998</c:v>
                </c:pt>
                <c:pt idx="2016">
                  <c:v>545.72699999999998</c:v>
                </c:pt>
                <c:pt idx="2017">
                  <c:v>544.15899999999999</c:v>
                </c:pt>
                <c:pt idx="2018">
                  <c:v>542.59100000000001</c:v>
                </c:pt>
                <c:pt idx="2019">
                  <c:v>541.02200000000005</c:v>
                </c:pt>
                <c:pt idx="2020">
                  <c:v>539.45399999999995</c:v>
                </c:pt>
                <c:pt idx="2021">
                  <c:v>537.88499999999999</c:v>
                </c:pt>
                <c:pt idx="2022">
                  <c:v>536.31500000000005</c:v>
                </c:pt>
                <c:pt idx="2023">
                  <c:v>534.74599999999998</c:v>
                </c:pt>
                <c:pt idx="2024">
                  <c:v>533.17600000000004</c:v>
                </c:pt>
                <c:pt idx="2025">
                  <c:v>531.60599999999999</c:v>
                </c:pt>
                <c:pt idx="2026">
                  <c:v>530.03499999999997</c:v>
                </c:pt>
                <c:pt idx="2027">
                  <c:v>528.46400000000006</c:v>
                </c:pt>
                <c:pt idx="2028">
                  <c:v>526.89300000000003</c:v>
                </c:pt>
                <c:pt idx="2029">
                  <c:v>525.322</c:v>
                </c:pt>
                <c:pt idx="2030">
                  <c:v>523.75</c:v>
                </c:pt>
                <c:pt idx="2031">
                  <c:v>522.178</c:v>
                </c:pt>
                <c:pt idx="2032">
                  <c:v>520.60599999999999</c:v>
                </c:pt>
                <c:pt idx="2033">
                  <c:v>519.03399999999999</c:v>
                </c:pt>
                <c:pt idx="2034">
                  <c:v>517.46100000000001</c:v>
                </c:pt>
                <c:pt idx="2035">
                  <c:v>515.88800000000003</c:v>
                </c:pt>
                <c:pt idx="2036">
                  <c:v>514.31399999999996</c:v>
                </c:pt>
                <c:pt idx="2037">
                  <c:v>512.74099999999999</c:v>
                </c:pt>
                <c:pt idx="2038">
                  <c:v>511.16699999999997</c:v>
                </c:pt>
                <c:pt idx="2039">
                  <c:v>509.59199999999998</c:v>
                </c:pt>
                <c:pt idx="2040">
                  <c:v>508.01799999999997</c:v>
                </c:pt>
                <c:pt idx="2041">
                  <c:v>506.44299999999998</c:v>
                </c:pt>
                <c:pt idx="2042">
                  <c:v>504.86799999999999</c:v>
                </c:pt>
                <c:pt idx="2043">
                  <c:v>503.29199999999997</c:v>
                </c:pt>
                <c:pt idx="2044">
                  <c:v>501.71699999999998</c:v>
                </c:pt>
                <c:pt idx="2045">
                  <c:v>500.14100000000002</c:v>
                </c:pt>
                <c:pt idx="2046">
                  <c:v>498.56400000000002</c:v>
                </c:pt>
                <c:pt idx="2047">
                  <c:v>496.988</c:v>
                </c:pt>
                <c:pt idx="2048">
                  <c:v>495.411</c:v>
                </c:pt>
                <c:pt idx="2049">
                  <c:v>493.83300000000003</c:v>
                </c:pt>
                <c:pt idx="2050">
                  <c:v>492.25599999999997</c:v>
                </c:pt>
                <c:pt idx="2051">
                  <c:v>490.678</c:v>
                </c:pt>
                <c:pt idx="2052">
                  <c:v>489.1</c:v>
                </c:pt>
                <c:pt idx="2053">
                  <c:v>487.52199999999999</c:v>
                </c:pt>
                <c:pt idx="2054">
                  <c:v>485.94299999999998</c:v>
                </c:pt>
                <c:pt idx="2055">
                  <c:v>484.36399999999998</c:v>
                </c:pt>
                <c:pt idx="2056">
                  <c:v>482.78500000000003</c:v>
                </c:pt>
                <c:pt idx="2057">
                  <c:v>481.20499999999998</c:v>
                </c:pt>
                <c:pt idx="2058">
                  <c:v>479.625</c:v>
                </c:pt>
                <c:pt idx="2059">
                  <c:v>478.04500000000002</c:v>
                </c:pt>
                <c:pt idx="2060">
                  <c:v>476.464</c:v>
                </c:pt>
                <c:pt idx="2061">
                  <c:v>474.88400000000001</c:v>
                </c:pt>
                <c:pt idx="2062">
                  <c:v>473.303</c:v>
                </c:pt>
                <c:pt idx="2063">
                  <c:v>471.721</c:v>
                </c:pt>
                <c:pt idx="2064">
                  <c:v>470.14</c:v>
                </c:pt>
                <c:pt idx="2065">
                  <c:v>468.55799999999999</c:v>
                </c:pt>
                <c:pt idx="2066">
                  <c:v>466.97500000000002</c:v>
                </c:pt>
                <c:pt idx="2067">
                  <c:v>465.39299999999997</c:v>
                </c:pt>
                <c:pt idx="2068">
                  <c:v>463.81</c:v>
                </c:pt>
                <c:pt idx="2069">
                  <c:v>462.22699999999998</c:v>
                </c:pt>
                <c:pt idx="2070">
                  <c:v>460.64400000000001</c:v>
                </c:pt>
                <c:pt idx="2071">
                  <c:v>459.06</c:v>
                </c:pt>
                <c:pt idx="2072">
                  <c:v>457.476</c:v>
                </c:pt>
                <c:pt idx="2073">
                  <c:v>455.892</c:v>
                </c:pt>
                <c:pt idx="2074">
                  <c:v>454.30700000000002</c:v>
                </c:pt>
                <c:pt idx="2075">
                  <c:v>452.72199999999998</c:v>
                </c:pt>
                <c:pt idx="2076">
                  <c:v>451.137</c:v>
                </c:pt>
                <c:pt idx="2077">
                  <c:v>449.55099999999999</c:v>
                </c:pt>
                <c:pt idx="2078">
                  <c:v>447.96499999999997</c:v>
                </c:pt>
                <c:pt idx="2079">
                  <c:v>446.37900000000002</c:v>
                </c:pt>
                <c:pt idx="2080">
                  <c:v>444.79300000000001</c:v>
                </c:pt>
                <c:pt idx="2081">
                  <c:v>443.20600000000002</c:v>
                </c:pt>
                <c:pt idx="2082">
                  <c:v>441.61900000000003</c:v>
                </c:pt>
                <c:pt idx="2083">
                  <c:v>440.03199999999998</c:v>
                </c:pt>
                <c:pt idx="2084">
                  <c:v>438.44400000000002</c:v>
                </c:pt>
                <c:pt idx="2085">
                  <c:v>436.85700000000003</c:v>
                </c:pt>
                <c:pt idx="2086">
                  <c:v>435.26799999999997</c:v>
                </c:pt>
                <c:pt idx="2087">
                  <c:v>433.68</c:v>
                </c:pt>
                <c:pt idx="2088">
                  <c:v>432.09100000000001</c:v>
                </c:pt>
                <c:pt idx="2089">
                  <c:v>430.50200000000001</c:v>
                </c:pt>
                <c:pt idx="2090">
                  <c:v>428.91300000000001</c:v>
                </c:pt>
                <c:pt idx="2091">
                  <c:v>427.32299999999998</c:v>
                </c:pt>
                <c:pt idx="2092">
                  <c:v>425.733</c:v>
                </c:pt>
                <c:pt idx="2093">
                  <c:v>424.14299999999997</c:v>
                </c:pt>
                <c:pt idx="2094">
                  <c:v>422.55200000000002</c:v>
                </c:pt>
                <c:pt idx="2095">
                  <c:v>420.96199999999999</c:v>
                </c:pt>
                <c:pt idx="2096">
                  <c:v>419.37</c:v>
                </c:pt>
                <c:pt idx="2097">
                  <c:v>417.779</c:v>
                </c:pt>
                <c:pt idx="2098">
                  <c:v>416.18700000000001</c:v>
                </c:pt>
                <c:pt idx="2099">
                  <c:v>414.59500000000003</c:v>
                </c:pt>
                <c:pt idx="2100">
                  <c:v>413.00299999999999</c:v>
                </c:pt>
                <c:pt idx="2101">
                  <c:v>411.41</c:v>
                </c:pt>
                <c:pt idx="2102">
                  <c:v>409.81700000000001</c:v>
                </c:pt>
                <c:pt idx="2103">
                  <c:v>408.22399999999999</c:v>
                </c:pt>
                <c:pt idx="2104">
                  <c:v>406.63</c:v>
                </c:pt>
                <c:pt idx="2105">
                  <c:v>405.03699999999998</c:v>
                </c:pt>
                <c:pt idx="2106">
                  <c:v>403.44200000000001</c:v>
                </c:pt>
                <c:pt idx="2107">
                  <c:v>401.84800000000001</c:v>
                </c:pt>
                <c:pt idx="2108">
                  <c:v>400.25299999999999</c:v>
                </c:pt>
                <c:pt idx="2109">
                  <c:v>398.65800000000002</c:v>
                </c:pt>
                <c:pt idx="2110">
                  <c:v>397.06299999999999</c:v>
                </c:pt>
                <c:pt idx="2111">
                  <c:v>395.46699999999998</c:v>
                </c:pt>
                <c:pt idx="2112">
                  <c:v>393.87099999999998</c:v>
                </c:pt>
                <c:pt idx="2113">
                  <c:v>392.27499999999998</c:v>
                </c:pt>
                <c:pt idx="2114">
                  <c:v>390.67899999999997</c:v>
                </c:pt>
                <c:pt idx="2115">
                  <c:v>389.08199999999999</c:v>
                </c:pt>
                <c:pt idx="2116">
                  <c:v>387.48500000000001</c:v>
                </c:pt>
                <c:pt idx="2117">
                  <c:v>385.887</c:v>
                </c:pt>
                <c:pt idx="2118">
                  <c:v>384.29</c:v>
                </c:pt>
                <c:pt idx="2119">
                  <c:v>382.69200000000001</c:v>
                </c:pt>
                <c:pt idx="2120">
                  <c:v>381.09300000000002</c:v>
                </c:pt>
                <c:pt idx="2121">
                  <c:v>379.495</c:v>
                </c:pt>
                <c:pt idx="2122">
                  <c:v>377.89600000000002</c:v>
                </c:pt>
                <c:pt idx="2123">
                  <c:v>376.29599999999999</c:v>
                </c:pt>
                <c:pt idx="2124">
                  <c:v>374.697</c:v>
                </c:pt>
                <c:pt idx="2125">
                  <c:v>373.09699999999998</c:v>
                </c:pt>
                <c:pt idx="2126">
                  <c:v>371.49700000000001</c:v>
                </c:pt>
                <c:pt idx="2127">
                  <c:v>369.89699999999999</c:v>
                </c:pt>
                <c:pt idx="2128">
                  <c:v>368.29599999999999</c:v>
                </c:pt>
                <c:pt idx="2129">
                  <c:v>366.69499999999999</c:v>
                </c:pt>
                <c:pt idx="2130">
                  <c:v>365.09300000000002</c:v>
                </c:pt>
                <c:pt idx="2131">
                  <c:v>363.49200000000002</c:v>
                </c:pt>
                <c:pt idx="2132">
                  <c:v>361.89</c:v>
                </c:pt>
                <c:pt idx="2133">
                  <c:v>360.28800000000001</c:v>
                </c:pt>
                <c:pt idx="2134">
                  <c:v>358.685</c:v>
                </c:pt>
                <c:pt idx="2135">
                  <c:v>357.08199999999999</c:v>
                </c:pt>
                <c:pt idx="2136">
                  <c:v>355.47899999999998</c:v>
                </c:pt>
                <c:pt idx="2137">
                  <c:v>353.87599999999998</c:v>
                </c:pt>
                <c:pt idx="2138">
                  <c:v>352.27199999999999</c:v>
                </c:pt>
                <c:pt idx="2139">
                  <c:v>350.66800000000001</c:v>
                </c:pt>
                <c:pt idx="2140">
                  <c:v>349.06400000000002</c:v>
                </c:pt>
                <c:pt idx="2141">
                  <c:v>347.459</c:v>
                </c:pt>
                <c:pt idx="2142">
                  <c:v>345.85399999999998</c:v>
                </c:pt>
                <c:pt idx="2143">
                  <c:v>344.24900000000002</c:v>
                </c:pt>
                <c:pt idx="2144">
                  <c:v>342.64299999999997</c:v>
                </c:pt>
                <c:pt idx="2145">
                  <c:v>341.03699999999998</c:v>
                </c:pt>
                <c:pt idx="2146">
                  <c:v>339.43099999999998</c:v>
                </c:pt>
                <c:pt idx="2147">
                  <c:v>337.82499999999999</c:v>
                </c:pt>
                <c:pt idx="2148">
                  <c:v>336.21800000000002</c:v>
                </c:pt>
                <c:pt idx="2149">
                  <c:v>334.61099999999999</c:v>
                </c:pt>
                <c:pt idx="2150">
                  <c:v>333.00400000000002</c:v>
                </c:pt>
                <c:pt idx="2151">
                  <c:v>331.39600000000002</c:v>
                </c:pt>
                <c:pt idx="2152">
                  <c:v>329.78800000000001</c:v>
                </c:pt>
                <c:pt idx="2153">
                  <c:v>328.18</c:v>
                </c:pt>
                <c:pt idx="2154">
                  <c:v>326.57100000000003</c:v>
                </c:pt>
                <c:pt idx="2155">
                  <c:v>324.96199999999999</c:v>
                </c:pt>
                <c:pt idx="2156">
                  <c:v>323.35300000000001</c:v>
                </c:pt>
                <c:pt idx="2157">
                  <c:v>321.74400000000003</c:v>
                </c:pt>
                <c:pt idx="2158">
                  <c:v>320.13400000000001</c:v>
                </c:pt>
                <c:pt idx="2159">
                  <c:v>318.524</c:v>
                </c:pt>
                <c:pt idx="2160">
                  <c:v>316.91300000000001</c:v>
                </c:pt>
                <c:pt idx="2161">
                  <c:v>315.303</c:v>
                </c:pt>
                <c:pt idx="2162">
                  <c:v>313.69200000000001</c:v>
                </c:pt>
                <c:pt idx="2163">
                  <c:v>312.08</c:v>
                </c:pt>
                <c:pt idx="2164">
                  <c:v>310.46899999999999</c:v>
                </c:pt>
                <c:pt idx="2165">
                  <c:v>308.85700000000003</c:v>
                </c:pt>
                <c:pt idx="2166">
                  <c:v>307.245</c:v>
                </c:pt>
                <c:pt idx="2167">
                  <c:v>305.63200000000001</c:v>
                </c:pt>
                <c:pt idx="2168">
                  <c:v>304.01900000000001</c:v>
                </c:pt>
                <c:pt idx="2169">
                  <c:v>302.40600000000001</c:v>
                </c:pt>
                <c:pt idx="2170">
                  <c:v>300.79300000000001</c:v>
                </c:pt>
                <c:pt idx="2171">
                  <c:v>299.17899999999997</c:v>
                </c:pt>
                <c:pt idx="2172">
                  <c:v>297.565</c:v>
                </c:pt>
                <c:pt idx="2173">
                  <c:v>295.95100000000002</c:v>
                </c:pt>
                <c:pt idx="2174">
                  <c:v>294.33600000000001</c:v>
                </c:pt>
                <c:pt idx="2175">
                  <c:v>292.721</c:v>
                </c:pt>
                <c:pt idx="2176">
                  <c:v>291.10599999999999</c:v>
                </c:pt>
                <c:pt idx="2177">
                  <c:v>289.49</c:v>
                </c:pt>
                <c:pt idx="2178">
                  <c:v>287.875</c:v>
                </c:pt>
                <c:pt idx="2179">
                  <c:v>286.25799999999998</c:v>
                </c:pt>
                <c:pt idx="2180">
                  <c:v>284.642</c:v>
                </c:pt>
                <c:pt idx="2181">
                  <c:v>283.02499999999998</c:v>
                </c:pt>
                <c:pt idx="2182">
                  <c:v>281.40800000000002</c:v>
                </c:pt>
                <c:pt idx="2183">
                  <c:v>279.791</c:v>
                </c:pt>
                <c:pt idx="2184">
                  <c:v>278.173</c:v>
                </c:pt>
                <c:pt idx="2185">
                  <c:v>276.55500000000001</c:v>
                </c:pt>
                <c:pt idx="2186">
                  <c:v>274.93700000000001</c:v>
                </c:pt>
                <c:pt idx="2187">
                  <c:v>273.31799999999998</c:v>
                </c:pt>
                <c:pt idx="2188">
                  <c:v>271.69900000000001</c:v>
                </c:pt>
                <c:pt idx="2189">
                  <c:v>270.08</c:v>
                </c:pt>
                <c:pt idx="2190">
                  <c:v>268.45999999999998</c:v>
                </c:pt>
                <c:pt idx="2191">
                  <c:v>266.84100000000001</c:v>
                </c:pt>
                <c:pt idx="2192">
                  <c:v>265.221</c:v>
                </c:pt>
                <c:pt idx="2193">
                  <c:v>263.60000000000002</c:v>
                </c:pt>
                <c:pt idx="2194">
                  <c:v>261.97899999999998</c:v>
                </c:pt>
                <c:pt idx="2195">
                  <c:v>260.358</c:v>
                </c:pt>
                <c:pt idx="2196">
                  <c:v>258.73700000000002</c:v>
                </c:pt>
                <c:pt idx="2197">
                  <c:v>257.11500000000001</c:v>
                </c:pt>
                <c:pt idx="2198">
                  <c:v>255.49299999999999</c:v>
                </c:pt>
                <c:pt idx="2199">
                  <c:v>253.87100000000001</c:v>
                </c:pt>
                <c:pt idx="2200">
                  <c:v>252.24799999999999</c:v>
                </c:pt>
                <c:pt idx="2201">
                  <c:v>250.626</c:v>
                </c:pt>
                <c:pt idx="2202">
                  <c:v>249.00200000000001</c:v>
                </c:pt>
                <c:pt idx="2203">
                  <c:v>247.37899999999999</c:v>
                </c:pt>
                <c:pt idx="2204">
                  <c:v>245.755</c:v>
                </c:pt>
                <c:pt idx="2205">
                  <c:v>244.131</c:v>
                </c:pt>
                <c:pt idx="2206">
                  <c:v>242.50700000000001</c:v>
                </c:pt>
                <c:pt idx="2207">
                  <c:v>240.88200000000001</c:v>
                </c:pt>
                <c:pt idx="2208">
                  <c:v>239.25700000000001</c:v>
                </c:pt>
                <c:pt idx="2209">
                  <c:v>237.631</c:v>
                </c:pt>
                <c:pt idx="2210">
                  <c:v>236.006</c:v>
                </c:pt>
                <c:pt idx="2211">
                  <c:v>234.38</c:v>
                </c:pt>
                <c:pt idx="2212">
                  <c:v>232.75399999999999</c:v>
                </c:pt>
                <c:pt idx="2213">
                  <c:v>231.12700000000001</c:v>
                </c:pt>
                <c:pt idx="2214">
                  <c:v>229.5</c:v>
                </c:pt>
                <c:pt idx="2215">
                  <c:v>227.87299999999999</c:v>
                </c:pt>
                <c:pt idx="2216">
                  <c:v>226.245</c:v>
                </c:pt>
                <c:pt idx="2217">
                  <c:v>224.61799999999999</c:v>
                </c:pt>
                <c:pt idx="2218">
                  <c:v>222.99</c:v>
                </c:pt>
                <c:pt idx="2219">
                  <c:v>221.36099999999999</c:v>
                </c:pt>
                <c:pt idx="2220">
                  <c:v>219.732</c:v>
                </c:pt>
                <c:pt idx="2221">
                  <c:v>218.10300000000001</c:v>
                </c:pt>
                <c:pt idx="2222">
                  <c:v>216.47399999999999</c:v>
                </c:pt>
                <c:pt idx="2223">
                  <c:v>214.84399999999999</c:v>
                </c:pt>
                <c:pt idx="2224">
                  <c:v>213.214</c:v>
                </c:pt>
                <c:pt idx="2225">
                  <c:v>211.584</c:v>
                </c:pt>
                <c:pt idx="2226">
                  <c:v>209.95400000000001</c:v>
                </c:pt>
                <c:pt idx="2227">
                  <c:v>208.32300000000001</c:v>
                </c:pt>
                <c:pt idx="2228">
                  <c:v>206.69200000000001</c:v>
                </c:pt>
                <c:pt idx="2229">
                  <c:v>205.06</c:v>
                </c:pt>
                <c:pt idx="2230">
                  <c:v>203.428</c:v>
                </c:pt>
                <c:pt idx="2231">
                  <c:v>201.79599999999999</c:v>
                </c:pt>
                <c:pt idx="2232">
                  <c:v>200.16399999999999</c:v>
                </c:pt>
                <c:pt idx="2233">
                  <c:v>198.53100000000001</c:v>
                </c:pt>
                <c:pt idx="2234">
                  <c:v>196.898</c:v>
                </c:pt>
                <c:pt idx="2235">
                  <c:v>195.26499999999999</c:v>
                </c:pt>
                <c:pt idx="2236">
                  <c:v>193.631</c:v>
                </c:pt>
                <c:pt idx="2237">
                  <c:v>191.99700000000001</c:v>
                </c:pt>
                <c:pt idx="2238">
                  <c:v>190.363</c:v>
                </c:pt>
                <c:pt idx="2239">
                  <c:v>188.72800000000001</c:v>
                </c:pt>
                <c:pt idx="2240">
                  <c:v>187.09299999999999</c:v>
                </c:pt>
                <c:pt idx="2241">
                  <c:v>185.458</c:v>
                </c:pt>
                <c:pt idx="2242">
                  <c:v>183.822</c:v>
                </c:pt>
                <c:pt idx="2243">
                  <c:v>182.18700000000001</c:v>
                </c:pt>
                <c:pt idx="2244">
                  <c:v>180.55</c:v>
                </c:pt>
                <c:pt idx="2245">
                  <c:v>178.91399999999999</c:v>
                </c:pt>
                <c:pt idx="2246">
                  <c:v>177.27699999999999</c:v>
                </c:pt>
                <c:pt idx="2247">
                  <c:v>175.64</c:v>
                </c:pt>
                <c:pt idx="2248">
                  <c:v>174.00299999999999</c:v>
                </c:pt>
                <c:pt idx="2249">
                  <c:v>172.36500000000001</c:v>
                </c:pt>
                <c:pt idx="2250">
                  <c:v>170.727</c:v>
                </c:pt>
                <c:pt idx="2251">
                  <c:v>169.089</c:v>
                </c:pt>
                <c:pt idx="2252">
                  <c:v>167.45</c:v>
                </c:pt>
                <c:pt idx="2253">
                  <c:v>165.81100000000001</c:v>
                </c:pt>
                <c:pt idx="2254">
                  <c:v>164.172</c:v>
                </c:pt>
                <c:pt idx="2255">
                  <c:v>162.53200000000001</c:v>
                </c:pt>
                <c:pt idx="2256">
                  <c:v>160.893</c:v>
                </c:pt>
                <c:pt idx="2257">
                  <c:v>159.25200000000001</c:v>
                </c:pt>
                <c:pt idx="2258">
                  <c:v>157.61199999999999</c:v>
                </c:pt>
                <c:pt idx="2259">
                  <c:v>155.971</c:v>
                </c:pt>
                <c:pt idx="2260">
                  <c:v>154.33000000000001</c:v>
                </c:pt>
                <c:pt idx="2261">
                  <c:v>152.68899999999999</c:v>
                </c:pt>
                <c:pt idx="2262">
                  <c:v>151.047</c:v>
                </c:pt>
                <c:pt idx="2263">
                  <c:v>149.405</c:v>
                </c:pt>
                <c:pt idx="2264">
                  <c:v>147.762</c:v>
                </c:pt>
                <c:pt idx="2265">
                  <c:v>146.12</c:v>
                </c:pt>
                <c:pt idx="2266">
                  <c:v>144.477</c:v>
                </c:pt>
                <c:pt idx="2267">
                  <c:v>142.834</c:v>
                </c:pt>
                <c:pt idx="2268">
                  <c:v>141.19</c:v>
                </c:pt>
                <c:pt idx="2269">
                  <c:v>139.54599999999999</c:v>
                </c:pt>
                <c:pt idx="2270">
                  <c:v>137.90199999999999</c:v>
                </c:pt>
                <c:pt idx="2271">
                  <c:v>136.25700000000001</c:v>
                </c:pt>
                <c:pt idx="2272">
                  <c:v>134.61199999999999</c:v>
                </c:pt>
                <c:pt idx="2273">
                  <c:v>132.96700000000001</c:v>
                </c:pt>
                <c:pt idx="2274">
                  <c:v>131.322</c:v>
                </c:pt>
                <c:pt idx="2275">
                  <c:v>129.67599999999999</c:v>
                </c:pt>
                <c:pt idx="2276">
                  <c:v>128.03</c:v>
                </c:pt>
                <c:pt idx="2277">
                  <c:v>126.383</c:v>
                </c:pt>
                <c:pt idx="2278">
                  <c:v>124.73699999999999</c:v>
                </c:pt>
                <c:pt idx="2279">
                  <c:v>123.09</c:v>
                </c:pt>
                <c:pt idx="2280">
                  <c:v>121.44199999999999</c:v>
                </c:pt>
                <c:pt idx="2281">
                  <c:v>119.795</c:v>
                </c:pt>
                <c:pt idx="2282">
                  <c:v>118.14700000000001</c:v>
                </c:pt>
                <c:pt idx="2283">
                  <c:v>116.498</c:v>
                </c:pt>
                <c:pt idx="2284">
                  <c:v>114.85</c:v>
                </c:pt>
                <c:pt idx="2285">
                  <c:v>113.20099999999999</c:v>
                </c:pt>
                <c:pt idx="2286">
                  <c:v>111.55200000000001</c:v>
                </c:pt>
                <c:pt idx="2287">
                  <c:v>109.902</c:v>
                </c:pt>
                <c:pt idx="2288">
                  <c:v>108.252</c:v>
                </c:pt>
                <c:pt idx="2289">
                  <c:v>106.602</c:v>
                </c:pt>
                <c:pt idx="2290">
                  <c:v>104.952</c:v>
                </c:pt>
                <c:pt idx="2291">
                  <c:v>103.301</c:v>
                </c:pt>
                <c:pt idx="2292">
                  <c:v>101.65</c:v>
                </c:pt>
              </c:numCache>
            </c:numRef>
          </c:xVal>
          <c:yVal>
            <c:numRef>
              <c:f>'older orange'!$M$2:$M$2294</c:f>
              <c:numCache>
                <c:formatCode>General</c:formatCode>
                <c:ptCount val="2293"/>
                <c:pt idx="0">
                  <c:v>31.682899999999997</c:v>
                </c:pt>
                <c:pt idx="1">
                  <c:v>41.86645</c:v>
                </c:pt>
                <c:pt idx="2">
                  <c:v>28.283649999999998</c:v>
                </c:pt>
                <c:pt idx="3">
                  <c:v>36.196999999999996</c:v>
                </c:pt>
                <c:pt idx="4">
                  <c:v>44.107950000000002</c:v>
                </c:pt>
                <c:pt idx="5">
                  <c:v>24.877600000000001</c:v>
                </c:pt>
                <c:pt idx="6">
                  <c:v>32.787650000000006</c:v>
                </c:pt>
                <c:pt idx="7">
                  <c:v>35.043050000000008</c:v>
                </c:pt>
                <c:pt idx="8">
                  <c:v>36.167649999999995</c:v>
                </c:pt>
                <c:pt idx="9">
                  <c:v>24.861450000000005</c:v>
                </c:pt>
                <c:pt idx="10">
                  <c:v>41.805199999999999</c:v>
                </c:pt>
                <c:pt idx="11">
                  <c:v>36.150100000000002</c:v>
                </c:pt>
                <c:pt idx="12">
                  <c:v>22.590099999999996</c:v>
                </c:pt>
                <c:pt idx="13">
                  <c:v>20.328000000000003</c:v>
                </c:pt>
                <c:pt idx="14">
                  <c:v>44.036149999999992</c:v>
                </c:pt>
                <c:pt idx="15">
                  <c:v>36.126450000000006</c:v>
                </c:pt>
                <c:pt idx="16">
                  <c:v>44.022000000000006</c:v>
                </c:pt>
                <c:pt idx="17">
                  <c:v>46.271799999999999</c:v>
                </c:pt>
                <c:pt idx="18">
                  <c:v>47.392749999999999</c:v>
                </c:pt>
                <c:pt idx="19">
                  <c:v>39.487600000000008</c:v>
                </c:pt>
                <c:pt idx="20">
                  <c:v>45.121300000000005</c:v>
                </c:pt>
                <c:pt idx="21">
                  <c:v>18.045849999999994</c:v>
                </c:pt>
                <c:pt idx="22">
                  <c:v>24.80885</c:v>
                </c:pt>
                <c:pt idx="23">
                  <c:v>24.804850000000009</c:v>
                </c:pt>
                <c:pt idx="24">
                  <c:v>45.091850000000001</c:v>
                </c:pt>
                <c:pt idx="25">
                  <c:v>47.338799999999992</c:v>
                </c:pt>
                <c:pt idx="26">
                  <c:v>10.142699999999998</c:v>
                </c:pt>
                <c:pt idx="27">
                  <c:v>22.5351</c:v>
                </c:pt>
                <c:pt idx="28">
                  <c:v>40.556299999999993</c:v>
                </c:pt>
                <c:pt idx="29">
                  <c:v>37.170550000000006</c:v>
                </c:pt>
                <c:pt idx="30">
                  <c:v>41.669200000000004</c:v>
                </c:pt>
                <c:pt idx="31">
                  <c:v>39.410399999999996</c:v>
                </c:pt>
                <c:pt idx="32">
                  <c:v>42.781499999999994</c:v>
                </c:pt>
                <c:pt idx="33">
                  <c:v>38.271899999999995</c:v>
                </c:pt>
                <c:pt idx="34">
                  <c:v>1.1257999999999981</c:v>
                </c:pt>
                <c:pt idx="35">
                  <c:v>30.382649999999998</c:v>
                </c:pt>
                <c:pt idx="36">
                  <c:v>37.128149999999998</c:v>
                </c:pt>
                <c:pt idx="37">
                  <c:v>43.871500000000005</c:v>
                </c:pt>
                <c:pt idx="38">
                  <c:v>34.866550000000004</c:v>
                </c:pt>
                <c:pt idx="39">
                  <c:v>24.740200000000002</c:v>
                </c:pt>
                <c:pt idx="40">
                  <c:v>24.7361</c:v>
                </c:pt>
                <c:pt idx="41">
                  <c:v>31.477000000000004</c:v>
                </c:pt>
                <c:pt idx="42">
                  <c:v>30.347949999999997</c:v>
                </c:pt>
                <c:pt idx="43">
                  <c:v>34.838099999999997</c:v>
                </c:pt>
                <c:pt idx="44">
                  <c:v>35.956100000000006</c:v>
                </c:pt>
                <c:pt idx="45">
                  <c:v>29.20975</c:v>
                </c:pt>
                <c:pt idx="46">
                  <c:v>23.588500000000003</c:v>
                </c:pt>
                <c:pt idx="47">
                  <c:v>21.338650000000001</c:v>
                </c:pt>
                <c:pt idx="48">
                  <c:v>28.072549999999993</c:v>
                </c:pt>
                <c:pt idx="49">
                  <c:v>38.172249999999998</c:v>
                </c:pt>
                <c:pt idx="50">
                  <c:v>46.023599999999995</c:v>
                </c:pt>
                <c:pt idx="51">
                  <c:v>22.447050000000004</c:v>
                </c:pt>
                <c:pt idx="52">
                  <c:v>21.321400000000004</c:v>
                </c:pt>
                <c:pt idx="53">
                  <c:v>37.025349999999996</c:v>
                </c:pt>
                <c:pt idx="54">
                  <c:v>41.506400000000006</c:v>
                </c:pt>
                <c:pt idx="55">
                  <c:v>45.986150000000002</c:v>
                </c:pt>
                <c:pt idx="56">
                  <c:v>52.706949999999999</c:v>
                </c:pt>
                <c:pt idx="57">
                  <c:v>45.971050000000005</c:v>
                </c:pt>
                <c:pt idx="58">
                  <c:v>20.179400000000001</c:v>
                </c:pt>
                <c:pt idx="59">
                  <c:v>28.022150000000003</c:v>
                </c:pt>
                <c:pt idx="60">
                  <c:v>34.741549999999989</c:v>
                </c:pt>
                <c:pt idx="61">
                  <c:v>38.097549999999998</c:v>
                </c:pt>
                <c:pt idx="62">
                  <c:v>20.166200000000003</c:v>
                </c:pt>
                <c:pt idx="63">
                  <c:v>35.844749999999998</c:v>
                </c:pt>
                <c:pt idx="64">
                  <c:v>42.558550000000004</c:v>
                </c:pt>
                <c:pt idx="65">
                  <c:v>36.952849999999998</c:v>
                </c:pt>
                <c:pt idx="66">
                  <c:v>42.544800000000002</c:v>
                </c:pt>
                <c:pt idx="67">
                  <c:v>40.298950000000005</c:v>
                </c:pt>
                <c:pt idx="68">
                  <c:v>27.98095</c:v>
                </c:pt>
                <c:pt idx="69">
                  <c:v>29.09535</c:v>
                </c:pt>
                <c:pt idx="70">
                  <c:v>30.20955</c:v>
                </c:pt>
                <c:pt idx="71">
                  <c:v>13.424500000000002</c:v>
                </c:pt>
                <c:pt idx="72">
                  <c:v>24.607250000000001</c:v>
                </c:pt>
                <c:pt idx="73">
                  <c:v>36.90455</c:v>
                </c:pt>
                <c:pt idx="74">
                  <c:v>12.299849999999999</c:v>
                </c:pt>
                <c:pt idx="75">
                  <c:v>36.892499999999998</c:v>
                </c:pt>
                <c:pt idx="76">
                  <c:v>40.239800000000002</c:v>
                </c:pt>
                <c:pt idx="77">
                  <c:v>33.527800000000006</c:v>
                </c:pt>
                <c:pt idx="78">
                  <c:v>40.226649999999999</c:v>
                </c:pt>
                <c:pt idx="79">
                  <c:v>25.696350000000002</c:v>
                </c:pt>
                <c:pt idx="80">
                  <c:v>32.394250000000007</c:v>
                </c:pt>
                <c:pt idx="81">
                  <c:v>37.973200000000006</c:v>
                </c:pt>
                <c:pt idx="82">
                  <c:v>15.633600000000001</c:v>
                </c:pt>
                <c:pt idx="83">
                  <c:v>49.125599999999999</c:v>
                </c:pt>
                <c:pt idx="84">
                  <c:v>22.326249999999998</c:v>
                </c:pt>
                <c:pt idx="85">
                  <c:v>30.135449999999999</c:v>
                </c:pt>
                <c:pt idx="86">
                  <c:v>39.058099999999996</c:v>
                </c:pt>
                <c:pt idx="87">
                  <c:v>39.051600000000001</c:v>
                </c:pt>
                <c:pt idx="88">
                  <c:v>30.120699999999999</c:v>
                </c:pt>
                <c:pt idx="89">
                  <c:v>27.885099999999994</c:v>
                </c:pt>
                <c:pt idx="90">
                  <c:v>25.650249999999993</c:v>
                </c:pt>
                <c:pt idx="91">
                  <c:v>42.371199999999995</c:v>
                </c:pt>
                <c:pt idx="92">
                  <c:v>32.330749999999995</c:v>
                </c:pt>
                <c:pt idx="93">
                  <c:v>34.554750000000006</c:v>
                </c:pt>
                <c:pt idx="94">
                  <c:v>25.63335</c:v>
                </c:pt>
                <c:pt idx="95">
                  <c:v>31.20055</c:v>
                </c:pt>
                <c:pt idx="96">
                  <c:v>22.282600000000002</c:v>
                </c:pt>
                <c:pt idx="97">
                  <c:v>22.278950000000002</c:v>
                </c:pt>
                <c:pt idx="98">
                  <c:v>22.275300000000001</c:v>
                </c:pt>
                <c:pt idx="99">
                  <c:v>40.088700000000003</c:v>
                </c:pt>
                <c:pt idx="100">
                  <c:v>42.308800000000005</c:v>
                </c:pt>
                <c:pt idx="101">
                  <c:v>20.038000000000004</c:v>
                </c:pt>
                <c:pt idx="102">
                  <c:v>32.277949999999997</c:v>
                </c:pt>
                <c:pt idx="103">
                  <c:v>35.611149999999995</c:v>
                </c:pt>
                <c:pt idx="104">
                  <c:v>26.703999999999997</c:v>
                </c:pt>
                <c:pt idx="105">
                  <c:v>13.350050000000003</c:v>
                </c:pt>
                <c:pt idx="106">
                  <c:v>32.256749999999997</c:v>
                </c:pt>
                <c:pt idx="107">
                  <c:v>13.345649999999999</c:v>
                </c:pt>
                <c:pt idx="108">
                  <c:v>8.8958000000000013</c:v>
                </c:pt>
                <c:pt idx="109">
                  <c:v>31.129249999999999</c:v>
                </c:pt>
                <c:pt idx="110">
                  <c:v>33.347099999999998</c:v>
                </c:pt>
                <c:pt idx="111">
                  <c:v>37.787199999999999</c:v>
                </c:pt>
                <c:pt idx="112">
                  <c:v>37.781000000000006</c:v>
                </c:pt>
                <c:pt idx="113">
                  <c:v>33.330800000000004</c:v>
                </c:pt>
                <c:pt idx="114">
                  <c:v>49.987849999999995</c:v>
                </c:pt>
                <c:pt idx="115">
                  <c:v>38.873149999999995</c:v>
                </c:pt>
                <c:pt idx="116">
                  <c:v>27.762049999999999</c:v>
                </c:pt>
                <c:pt idx="117">
                  <c:v>21.0959</c:v>
                </c:pt>
                <c:pt idx="118">
                  <c:v>26.642899999999997</c:v>
                </c:pt>
                <c:pt idx="119">
                  <c:v>32.18815</c:v>
                </c:pt>
                <c:pt idx="120">
                  <c:v>43.280249999999995</c:v>
                </c:pt>
                <c:pt idx="121">
                  <c:v>49.930500000000002</c:v>
                </c:pt>
                <c:pt idx="122">
                  <c:v>23.297350000000002</c:v>
                </c:pt>
                <c:pt idx="123">
                  <c:v>23.293550000000003</c:v>
                </c:pt>
                <c:pt idx="124">
                  <c:v>28.834699999999998</c:v>
                </c:pt>
                <c:pt idx="125">
                  <c:v>32.156550000000003</c:v>
                </c:pt>
                <c:pt idx="126">
                  <c:v>9.9782500000000027</c:v>
                </c:pt>
                <c:pt idx="127">
                  <c:v>26.603550000000006</c:v>
                </c:pt>
                <c:pt idx="128">
                  <c:v>39.898700000000005</c:v>
                </c:pt>
                <c:pt idx="129">
                  <c:v>26.594899999999996</c:v>
                </c:pt>
                <c:pt idx="130">
                  <c:v>38.777749999999997</c:v>
                </c:pt>
                <c:pt idx="131">
                  <c:v>24.370699999999999</c:v>
                </c:pt>
                <c:pt idx="132">
                  <c:v>27.689399999999999</c:v>
                </c:pt>
                <c:pt idx="133">
                  <c:v>1.1078499999999991</c:v>
                </c:pt>
                <c:pt idx="134">
                  <c:v>39.859400000000001</c:v>
                </c:pt>
                <c:pt idx="135">
                  <c:v>55.351100000000002</c:v>
                </c:pt>
                <c:pt idx="136">
                  <c:v>50.914699999999996</c:v>
                </c:pt>
                <c:pt idx="137">
                  <c:v>24.346600000000002</c:v>
                </c:pt>
                <c:pt idx="138">
                  <c:v>30.9816</c:v>
                </c:pt>
                <c:pt idx="139">
                  <c:v>22.126100000000001</c:v>
                </c:pt>
                <c:pt idx="140">
                  <c:v>39.82030000000001</c:v>
                </c:pt>
                <c:pt idx="141">
                  <c:v>33.178149999999995</c:v>
                </c:pt>
                <c:pt idx="142">
                  <c:v>22.11525</c:v>
                </c:pt>
                <c:pt idx="143">
                  <c:v>28.745100000000001</c:v>
                </c:pt>
                <c:pt idx="144">
                  <c:v>25.424150000000004</c:v>
                </c:pt>
                <c:pt idx="145">
                  <c:v>23.20955</c:v>
                </c:pt>
                <c:pt idx="146">
                  <c:v>19.890650000000001</c:v>
                </c:pt>
                <c:pt idx="147">
                  <c:v>36.460050000000003</c:v>
                </c:pt>
                <c:pt idx="148">
                  <c:v>16.570300000000003</c:v>
                </c:pt>
                <c:pt idx="149">
                  <c:v>19.881</c:v>
                </c:pt>
                <c:pt idx="150">
                  <c:v>27.607649999999996</c:v>
                </c:pt>
                <c:pt idx="151">
                  <c:v>12.145650000000003</c:v>
                </c:pt>
                <c:pt idx="152">
                  <c:v>23.182949999999998</c:v>
                </c:pt>
                <c:pt idx="153">
                  <c:v>19.867899999999999</c:v>
                </c:pt>
                <c:pt idx="154">
                  <c:v>28.693150000000003</c:v>
                </c:pt>
                <c:pt idx="155">
                  <c:v>43.032449999999997</c:v>
                </c:pt>
                <c:pt idx="156">
                  <c:v>12.135750000000002</c:v>
                </c:pt>
                <c:pt idx="157">
                  <c:v>41.915199999999999</c:v>
                </c:pt>
                <c:pt idx="158">
                  <c:v>23.1601</c:v>
                </c:pt>
                <c:pt idx="159">
                  <c:v>35.285599999999995</c:v>
                </c:pt>
                <c:pt idx="160">
                  <c:v>33.074749999999995</c:v>
                </c:pt>
                <c:pt idx="161">
                  <c:v>31.967100000000002</c:v>
                </c:pt>
                <c:pt idx="162">
                  <c:v>33.064000000000007</c:v>
                </c:pt>
                <c:pt idx="163">
                  <c:v>23.140999999999998</c:v>
                </c:pt>
                <c:pt idx="164">
                  <c:v>12.11985</c:v>
                </c:pt>
                <c:pt idx="165">
                  <c:v>35.25085</c:v>
                </c:pt>
                <c:pt idx="166">
                  <c:v>45.157599999999995</c:v>
                </c:pt>
                <c:pt idx="167">
                  <c:v>28.632049999999992</c:v>
                </c:pt>
                <c:pt idx="168">
                  <c:v>35.233400000000003</c:v>
                </c:pt>
                <c:pt idx="169">
                  <c:v>31.925199999999997</c:v>
                </c:pt>
                <c:pt idx="170">
                  <c:v>25.315850000000005</c:v>
                </c:pt>
                <c:pt idx="171">
                  <c:v>13.206249999999997</c:v>
                </c:pt>
                <c:pt idx="172">
                  <c:v>24.207100000000001</c:v>
                </c:pt>
                <c:pt idx="173">
                  <c:v>5.5010499999999993</c:v>
                </c:pt>
                <c:pt idx="174">
                  <c:v>32.998800000000003</c:v>
                </c:pt>
                <c:pt idx="175">
                  <c:v>17.596699999999998</c:v>
                </c:pt>
                <c:pt idx="176">
                  <c:v>38.485799999999998</c:v>
                </c:pt>
                <c:pt idx="177">
                  <c:v>21.988549999999996</c:v>
                </c:pt>
                <c:pt idx="178">
                  <c:v>14.290249999999997</c:v>
                </c:pt>
                <c:pt idx="179">
                  <c:v>2.1985499999999973</c:v>
                </c:pt>
                <c:pt idx="180">
                  <c:v>4.3959000000000046</c:v>
                </c:pt>
                <c:pt idx="181">
                  <c:v>29.664899999999996</c:v>
                </c:pt>
                <c:pt idx="182">
                  <c:v>36.250900000000001</c:v>
                </c:pt>
                <c:pt idx="183">
                  <c:v>25.261800000000004</c:v>
                </c:pt>
                <c:pt idx="184">
                  <c:v>43.926000000000002</c:v>
                </c:pt>
                <c:pt idx="185">
                  <c:v>18.665750000000003</c:v>
                </c:pt>
                <c:pt idx="186">
                  <c:v>13.1738</c:v>
                </c:pt>
                <c:pt idx="187">
                  <c:v>32.928250000000006</c:v>
                </c:pt>
                <c:pt idx="188">
                  <c:v>25.241050000000001</c:v>
                </c:pt>
                <c:pt idx="189">
                  <c:v>38.403700000000001</c:v>
                </c:pt>
                <c:pt idx="190">
                  <c:v>23.038649999999997</c:v>
                </c:pt>
                <c:pt idx="191">
                  <c:v>28.51915</c:v>
                </c:pt>
                <c:pt idx="192">
                  <c:v>21.934350000000002</c:v>
                </c:pt>
                <c:pt idx="193">
                  <c:v>16.448100000000004</c:v>
                </c:pt>
                <c:pt idx="194">
                  <c:v>7.674749999999996</c:v>
                </c:pt>
                <c:pt idx="195">
                  <c:v>26.308050000000001</c:v>
                </c:pt>
                <c:pt idx="196">
                  <c:v>19.72795</c:v>
                </c:pt>
                <c:pt idx="197">
                  <c:v>41.640600000000006</c:v>
                </c:pt>
                <c:pt idx="198">
                  <c:v>50.398700000000005</c:v>
                </c:pt>
                <c:pt idx="199">
                  <c:v>37.245100000000001</c:v>
                </c:pt>
                <c:pt idx="200">
                  <c:v>29.572249999999997</c:v>
                </c:pt>
                <c:pt idx="201">
                  <c:v>25.187000000000001</c:v>
                </c:pt>
                <c:pt idx="202">
                  <c:v>15.328849999999999</c:v>
                </c:pt>
                <c:pt idx="203">
                  <c:v>22.989350000000002</c:v>
                </c:pt>
                <c:pt idx="204">
                  <c:v>28.458350000000003</c:v>
                </c:pt>
                <c:pt idx="205">
                  <c:v>1.0947499999999977</c:v>
                </c:pt>
                <c:pt idx="206">
                  <c:v>32.825499999999998</c:v>
                </c:pt>
                <c:pt idx="207">
                  <c:v>31.726150000000004</c:v>
                </c:pt>
                <c:pt idx="208">
                  <c:v>31.720950000000002</c:v>
                </c:pt>
                <c:pt idx="209">
                  <c:v>37.183900000000001</c:v>
                </c:pt>
                <c:pt idx="210">
                  <c:v>15.308700000000002</c:v>
                </c:pt>
                <c:pt idx="211">
                  <c:v>4.3734999999999999</c:v>
                </c:pt>
                <c:pt idx="212">
                  <c:v>21.862299999999998</c:v>
                </c:pt>
                <c:pt idx="213">
                  <c:v>20.765700000000002</c:v>
                </c:pt>
                <c:pt idx="214">
                  <c:v>18.57685</c:v>
                </c:pt>
                <c:pt idx="215">
                  <c:v>12.0184</c:v>
                </c:pt>
                <c:pt idx="216">
                  <c:v>40.418099999999995</c:v>
                </c:pt>
                <c:pt idx="217">
                  <c:v>16.383199999999999</c:v>
                </c:pt>
                <c:pt idx="218">
                  <c:v>19.656600000000005</c:v>
                </c:pt>
                <c:pt idx="219">
                  <c:v>20.745200000000004</c:v>
                </c:pt>
                <c:pt idx="220">
                  <c:v>25.108299999999996</c:v>
                </c:pt>
                <c:pt idx="221">
                  <c:v>21.82985</c:v>
                </c:pt>
                <c:pt idx="222">
                  <c:v>16.369749999999996</c:v>
                </c:pt>
                <c:pt idx="223">
                  <c:v>19.640349999999998</c:v>
                </c:pt>
                <c:pt idx="224">
                  <c:v>57.819649999999996</c:v>
                </c:pt>
                <c:pt idx="225">
                  <c:v>35.995199999999997</c:v>
                </c:pt>
                <c:pt idx="226">
                  <c:v>35.9893</c:v>
                </c:pt>
                <c:pt idx="227">
                  <c:v>9.8139499999999984</c:v>
                </c:pt>
                <c:pt idx="228">
                  <c:v>42.518650000000008</c:v>
                </c:pt>
                <c:pt idx="229">
                  <c:v>29.431149999999999</c:v>
                </c:pt>
                <c:pt idx="230">
                  <c:v>22.887300000000003</c:v>
                </c:pt>
                <c:pt idx="231">
                  <c:v>30.511099999999995</c:v>
                </c:pt>
                <c:pt idx="232">
                  <c:v>11.9848</c:v>
                </c:pt>
                <c:pt idx="233">
                  <c:v>-11.981999999999999</c:v>
                </c:pt>
                <c:pt idx="234">
                  <c:v>16.337450000000004</c:v>
                </c:pt>
                <c:pt idx="235">
                  <c:v>15.245699999999999</c:v>
                </c:pt>
                <c:pt idx="236">
                  <c:v>16.332000000000001</c:v>
                </c:pt>
                <c:pt idx="237">
                  <c:v>29.392500000000005</c:v>
                </c:pt>
                <c:pt idx="238">
                  <c:v>4.3541999999999987</c:v>
                </c:pt>
                <c:pt idx="239">
                  <c:v>13.059249999999999</c:v>
                </c:pt>
                <c:pt idx="240">
                  <c:v>34.818100000000001</c:v>
                </c:pt>
                <c:pt idx="241">
                  <c:v>41.339600000000004</c:v>
                </c:pt>
                <c:pt idx="242">
                  <c:v>33.718999999999994</c:v>
                </c:pt>
                <c:pt idx="243">
                  <c:v>38.063449999999989</c:v>
                </c:pt>
                <c:pt idx="244">
                  <c:v>21.747250000000001</c:v>
                </c:pt>
                <c:pt idx="245">
                  <c:v>15.220649999999999</c:v>
                </c:pt>
                <c:pt idx="246">
                  <c:v>13.0441</c:v>
                </c:pt>
                <c:pt idx="247">
                  <c:v>26.083549999999995</c:v>
                </c:pt>
                <c:pt idx="248">
                  <c:v>47.81165</c:v>
                </c:pt>
                <c:pt idx="249">
                  <c:v>11.951250000000002</c:v>
                </c:pt>
                <c:pt idx="250">
                  <c:v>29.329450000000001</c:v>
                </c:pt>
                <c:pt idx="251">
                  <c:v>21.721999999999998</c:v>
                </c:pt>
                <c:pt idx="252">
                  <c:v>31.49155</c:v>
                </c:pt>
                <c:pt idx="253">
                  <c:v>19.54345</c:v>
                </c:pt>
                <c:pt idx="254">
                  <c:v>22.796799999999998</c:v>
                </c:pt>
                <c:pt idx="255">
                  <c:v>32.561299999999996</c:v>
                </c:pt>
                <c:pt idx="256">
                  <c:v>31.470700000000001</c:v>
                </c:pt>
                <c:pt idx="257">
                  <c:v>4.99999999995282E-4</c:v>
                </c:pt>
                <c:pt idx="258">
                  <c:v>10.848700000000001</c:v>
                </c:pt>
                <c:pt idx="259">
                  <c:v>23.862549999999999</c:v>
                </c:pt>
                <c:pt idx="260">
                  <c:v>7.5916999999999959</c:v>
                </c:pt>
                <c:pt idx="261">
                  <c:v>34.697600000000001</c:v>
                </c:pt>
                <c:pt idx="262">
                  <c:v>5.4208999999999961</c:v>
                </c:pt>
                <c:pt idx="263">
                  <c:v>16.259250000000002</c:v>
                </c:pt>
                <c:pt idx="264">
                  <c:v>23.843000000000004</c:v>
                </c:pt>
                <c:pt idx="265">
                  <c:v>29.25685</c:v>
                </c:pt>
                <c:pt idx="266">
                  <c:v>39.002549999999999</c:v>
                </c:pt>
                <c:pt idx="267">
                  <c:v>31.413550000000008</c:v>
                </c:pt>
                <c:pt idx="268">
                  <c:v>16.245950000000001</c:v>
                </c:pt>
                <c:pt idx="269">
                  <c:v>29.237449999999999</c:v>
                </c:pt>
                <c:pt idx="270">
                  <c:v>46.555400000000006</c:v>
                </c:pt>
                <c:pt idx="271">
                  <c:v>11.907900000000005</c:v>
                </c:pt>
                <c:pt idx="272">
                  <c:v>16.235199999999999</c:v>
                </c:pt>
                <c:pt idx="273">
                  <c:v>10.821750000000002</c:v>
                </c:pt>
                <c:pt idx="274">
                  <c:v>28.131349999999998</c:v>
                </c:pt>
                <c:pt idx="275">
                  <c:v>34.617449999999998</c:v>
                </c:pt>
                <c:pt idx="276">
                  <c:v>21.632400000000001</c:v>
                </c:pt>
                <c:pt idx="277">
                  <c:v>58.397300000000001</c:v>
                </c:pt>
                <c:pt idx="278">
                  <c:v>34.600199999999994</c:v>
                </c:pt>
                <c:pt idx="279">
                  <c:v>23.783750000000001</c:v>
                </c:pt>
                <c:pt idx="280">
                  <c:v>7.5666000000000011</c:v>
                </c:pt>
                <c:pt idx="281">
                  <c:v>24.856750000000005</c:v>
                </c:pt>
                <c:pt idx="282">
                  <c:v>23.771949999999997</c:v>
                </c:pt>
                <c:pt idx="283">
                  <c:v>28.089550000000003</c:v>
                </c:pt>
                <c:pt idx="284">
                  <c:v>32.405600000000007</c:v>
                </c:pt>
                <c:pt idx="285">
                  <c:v>10.800350000000002</c:v>
                </c:pt>
                <c:pt idx="286">
                  <c:v>20.5169</c:v>
                </c:pt>
                <c:pt idx="287">
                  <c:v>9.7171000000000021</c:v>
                </c:pt>
                <c:pt idx="288">
                  <c:v>5.3977000000000004</c:v>
                </c:pt>
                <c:pt idx="289">
                  <c:v>23.744449999999997</c:v>
                </c:pt>
                <c:pt idx="290">
                  <c:v>22.661500000000004</c:v>
                </c:pt>
                <c:pt idx="291">
                  <c:v>16.184199999999997</c:v>
                </c:pt>
                <c:pt idx="292">
                  <c:v>25.8902</c:v>
                </c:pt>
                <c:pt idx="293">
                  <c:v>28.043050000000004</c:v>
                </c:pt>
                <c:pt idx="294">
                  <c:v>12.941000000000003</c:v>
                </c:pt>
                <c:pt idx="295">
                  <c:v>23.720949999999998</c:v>
                </c:pt>
                <c:pt idx="296">
                  <c:v>21.560899999999997</c:v>
                </c:pt>
                <c:pt idx="297">
                  <c:v>32.335900000000002</c:v>
                </c:pt>
                <c:pt idx="298">
                  <c:v>30.175299999999993</c:v>
                </c:pt>
                <c:pt idx="299">
                  <c:v>11.852849999999997</c:v>
                </c:pt>
                <c:pt idx="300">
                  <c:v>25.85595</c:v>
                </c:pt>
                <c:pt idx="301">
                  <c:v>9.6946500000000029</c:v>
                </c:pt>
                <c:pt idx="302">
                  <c:v>17.231749999999998</c:v>
                </c:pt>
                <c:pt idx="303">
                  <c:v>9.6914499999999961</c:v>
                </c:pt>
                <c:pt idx="304">
                  <c:v>44.141000000000005</c:v>
                </c:pt>
                <c:pt idx="305">
                  <c:v>19.375949999999996</c:v>
                </c:pt>
                <c:pt idx="306">
                  <c:v>26.906549999999996</c:v>
                </c:pt>
                <c:pt idx="307">
                  <c:v>41.966950000000004</c:v>
                </c:pt>
                <c:pt idx="308">
                  <c:v>35.504750000000001</c:v>
                </c:pt>
                <c:pt idx="309">
                  <c:v>3.2274999999999991</c:v>
                </c:pt>
                <c:pt idx="310">
                  <c:v>22.586550000000003</c:v>
                </c:pt>
                <c:pt idx="311">
                  <c:v>-4.3011000000000017</c:v>
                </c:pt>
                <c:pt idx="312">
                  <c:v>15.052800000000005</c:v>
                </c:pt>
                <c:pt idx="313">
                  <c:v>8.600449999999995</c:v>
                </c:pt>
                <c:pt idx="314">
                  <c:v>17.197499999999998</c:v>
                </c:pt>
                <c:pt idx="315">
                  <c:v>22.56785</c:v>
                </c:pt>
                <c:pt idx="316">
                  <c:v>22.564149999999998</c:v>
                </c:pt>
                <c:pt idx="317">
                  <c:v>10.743249999999996</c:v>
                </c:pt>
                <c:pt idx="318">
                  <c:v>24.704799999999999</c:v>
                </c:pt>
                <c:pt idx="319">
                  <c:v>23.626899999999999</c:v>
                </c:pt>
                <c:pt idx="320">
                  <c:v>16.106650000000002</c:v>
                </c:pt>
                <c:pt idx="321">
                  <c:v>25.766100000000002</c:v>
                </c:pt>
                <c:pt idx="322">
                  <c:v>23.615050000000004</c:v>
                </c:pt>
                <c:pt idx="323">
                  <c:v>20.391550000000002</c:v>
                </c:pt>
                <c:pt idx="324">
                  <c:v>23.607250000000001</c:v>
                </c:pt>
                <c:pt idx="325">
                  <c:v>19.311900000000001</c:v>
                </c:pt>
                <c:pt idx="326">
                  <c:v>6.4365499999999969</c:v>
                </c:pt>
                <c:pt idx="327">
                  <c:v>13.942849999999996</c:v>
                </c:pt>
                <c:pt idx="328">
                  <c:v>11.795949999999998</c:v>
                </c:pt>
                <c:pt idx="329">
                  <c:v>20.371149999999997</c:v>
                </c:pt>
                <c:pt idx="330">
                  <c:v>4.2882999999999996</c:v>
                </c:pt>
                <c:pt idx="331">
                  <c:v>11.790149999999997</c:v>
                </c:pt>
                <c:pt idx="332">
                  <c:v>23.575949999999999</c:v>
                </c:pt>
                <c:pt idx="333">
                  <c:v>9.6433500000000052</c:v>
                </c:pt>
                <c:pt idx="334">
                  <c:v>13.926750000000006</c:v>
                </c:pt>
                <c:pt idx="335">
                  <c:v>28.919499999999999</c:v>
                </c:pt>
                <c:pt idx="336">
                  <c:v>11.780450000000002</c:v>
                </c:pt>
                <c:pt idx="337">
                  <c:v>10.707699999999996</c:v>
                </c:pt>
                <c:pt idx="338">
                  <c:v>32.116799999999998</c:v>
                </c:pt>
                <c:pt idx="339">
                  <c:v>42.815200000000004</c:v>
                </c:pt>
                <c:pt idx="340">
                  <c:v>5.3513500000000036</c:v>
                </c:pt>
                <c:pt idx="341">
                  <c:v>28.890750000000004</c:v>
                </c:pt>
                <c:pt idx="342">
                  <c:v>8.5591000000000008</c:v>
                </c:pt>
                <c:pt idx="343">
                  <c:v>17.115000000000002</c:v>
                </c:pt>
                <c:pt idx="344">
                  <c:v>35.29325</c:v>
                </c:pt>
                <c:pt idx="345">
                  <c:v>25.663650000000004</c:v>
                </c:pt>
                <c:pt idx="346">
                  <c:v>16.037149999999997</c:v>
                </c:pt>
                <c:pt idx="347">
                  <c:v>8.551950000000005</c:v>
                </c:pt>
                <c:pt idx="348">
                  <c:v>13.894449999999999</c:v>
                </c:pt>
                <c:pt idx="349">
                  <c:v>22.440799999999999</c:v>
                </c:pt>
                <c:pt idx="350">
                  <c:v>9.6161499999999975</c:v>
                </c:pt>
                <c:pt idx="351">
                  <c:v>16.024049999999995</c:v>
                </c:pt>
                <c:pt idx="352">
                  <c:v>29.90615</c:v>
                </c:pt>
                <c:pt idx="353">
                  <c:v>39.512199999999993</c:v>
                </c:pt>
                <c:pt idx="354">
                  <c:v>11.745049999999999</c:v>
                </c:pt>
                <c:pt idx="355">
                  <c:v>24.553550000000005</c:v>
                </c:pt>
                <c:pt idx="356">
                  <c:v>4.99999999995282E-4</c:v>
                </c:pt>
                <c:pt idx="357">
                  <c:v>19.209649999999996</c:v>
                </c:pt>
                <c:pt idx="358">
                  <c:v>18.13935</c:v>
                </c:pt>
                <c:pt idx="359">
                  <c:v>8.534950000000002</c:v>
                </c:pt>
                <c:pt idx="360">
                  <c:v>40.532800000000009</c:v>
                </c:pt>
                <c:pt idx="361">
                  <c:v>-4.265500000000003</c:v>
                </c:pt>
                <c:pt idx="362">
                  <c:v>31.988950000000003</c:v>
                </c:pt>
                <c:pt idx="363">
                  <c:v>30.917650000000002</c:v>
                </c:pt>
                <c:pt idx="364">
                  <c:v>22.384950000000003</c:v>
                </c:pt>
                <c:pt idx="365">
                  <c:v>21.315649999999998</c:v>
                </c:pt>
                <c:pt idx="366">
                  <c:v>24.508700000000005</c:v>
                </c:pt>
                <c:pt idx="367">
                  <c:v>43.681950000000001</c:v>
                </c:pt>
                <c:pt idx="368">
                  <c:v>19.174399999999999</c:v>
                </c:pt>
                <c:pt idx="369">
                  <c:v>29.821699999999996</c:v>
                </c:pt>
                <c:pt idx="370">
                  <c:v>13.843599999999999</c:v>
                </c:pt>
                <c:pt idx="371">
                  <c:v>28.747</c:v>
                </c:pt>
                <c:pt idx="372">
                  <c:v>13.839050000000004</c:v>
                </c:pt>
                <c:pt idx="373">
                  <c:v>34.059199999999997</c:v>
                </c:pt>
                <c:pt idx="374">
                  <c:v>3.1929500000000033</c:v>
                </c:pt>
                <c:pt idx="375">
                  <c:v>48.943749999999994</c:v>
                </c:pt>
                <c:pt idx="376">
                  <c:v>17.021250000000002</c:v>
                </c:pt>
                <c:pt idx="377">
                  <c:v>23.400200000000002</c:v>
                </c:pt>
                <c:pt idx="378">
                  <c:v>26.586649999999995</c:v>
                </c:pt>
                <c:pt idx="379">
                  <c:v>30.8354</c:v>
                </c:pt>
                <c:pt idx="380">
                  <c:v>18.073149999999998</c:v>
                </c:pt>
                <c:pt idx="381">
                  <c:v>27.63635</c:v>
                </c:pt>
                <c:pt idx="382">
                  <c:v>31.882600000000004</c:v>
                </c:pt>
                <c:pt idx="383">
                  <c:v>37.190150000000003</c:v>
                </c:pt>
                <c:pt idx="384">
                  <c:v>10.624400000000001</c:v>
                </c:pt>
                <c:pt idx="385">
                  <c:v>10.622500000000002</c:v>
                </c:pt>
                <c:pt idx="386">
                  <c:v>32.923549999999999</c:v>
                </c:pt>
                <c:pt idx="387">
                  <c:v>15.928349999999995</c:v>
                </c:pt>
                <c:pt idx="388">
                  <c:v>32.912550000000003</c:v>
                </c:pt>
                <c:pt idx="389">
                  <c:v>21.230650000000004</c:v>
                </c:pt>
                <c:pt idx="390">
                  <c:v>8.491100000000003</c:v>
                </c:pt>
                <c:pt idx="391">
                  <c:v>30.773900000000005</c:v>
                </c:pt>
                <c:pt idx="392">
                  <c:v>8.4882500000000007</c:v>
                </c:pt>
                <c:pt idx="393">
                  <c:v>18.033950000000001</c:v>
                </c:pt>
                <c:pt idx="394">
                  <c:v>11.667250000000003</c:v>
                </c:pt>
                <c:pt idx="395">
                  <c:v>16.967450000000003</c:v>
                </c:pt>
                <c:pt idx="396">
                  <c:v>18.024999999999999</c:v>
                </c:pt>
                <c:pt idx="397">
                  <c:v>39.223849999999999</c:v>
                </c:pt>
                <c:pt idx="398">
                  <c:v>22.258700000000005</c:v>
                </c:pt>
                <c:pt idx="399">
                  <c:v>16.956300000000006</c:v>
                </c:pt>
                <c:pt idx="400">
                  <c:v>27.549050000000001</c:v>
                </c:pt>
                <c:pt idx="401">
                  <c:v>16.950599999999998</c:v>
                </c:pt>
                <c:pt idx="402">
                  <c:v>44.487250000000003</c:v>
                </c:pt>
                <c:pt idx="403">
                  <c:v>22.240049999999997</c:v>
                </c:pt>
                <c:pt idx="404">
                  <c:v>32.824849999999998</c:v>
                </c:pt>
                <c:pt idx="405">
                  <c:v>21.173950000000001</c:v>
                </c:pt>
                <c:pt idx="406">
                  <c:v>20.111900000000002</c:v>
                </c:pt>
                <c:pt idx="407">
                  <c:v>20.108550000000001</c:v>
                </c:pt>
                <c:pt idx="408">
                  <c:v>24.337949999999999</c:v>
                </c:pt>
                <c:pt idx="409">
                  <c:v>33.855600000000003</c:v>
                </c:pt>
                <c:pt idx="410">
                  <c:v>33.849999999999994</c:v>
                </c:pt>
                <c:pt idx="411">
                  <c:v>25.383350000000004</c:v>
                </c:pt>
                <c:pt idx="412">
                  <c:v>29.60895</c:v>
                </c:pt>
                <c:pt idx="413">
                  <c:v>27.489449999999998</c:v>
                </c:pt>
                <c:pt idx="414">
                  <c:v>20.085150000000002</c:v>
                </c:pt>
                <c:pt idx="415">
                  <c:v>13.740299999999998</c:v>
                </c:pt>
                <c:pt idx="416">
                  <c:v>26.418899999999997</c:v>
                </c:pt>
                <c:pt idx="417">
                  <c:v>28.527699999999996</c:v>
                </c:pt>
                <c:pt idx="418">
                  <c:v>22.1844</c:v>
                </c:pt>
                <c:pt idx="419">
                  <c:v>13.731200000000001</c:v>
                </c:pt>
                <c:pt idx="420">
                  <c:v>25.345200000000002</c:v>
                </c:pt>
                <c:pt idx="421">
                  <c:v>19.005849999999995</c:v>
                </c:pt>
                <c:pt idx="422">
                  <c:v>20.058399999999999</c:v>
                </c:pt>
                <c:pt idx="423">
                  <c:v>18.999499999999998</c:v>
                </c:pt>
                <c:pt idx="424">
                  <c:v>34.826399999999992</c:v>
                </c:pt>
                <c:pt idx="425">
                  <c:v>24.26895</c:v>
                </c:pt>
                <c:pt idx="426">
                  <c:v>24.264849999999999</c:v>
                </c:pt>
                <c:pt idx="427">
                  <c:v>8.4387499999999989</c:v>
                </c:pt>
                <c:pt idx="428">
                  <c:v>24.25685</c:v>
                </c:pt>
                <c:pt idx="429">
                  <c:v>33.742750000000001</c:v>
                </c:pt>
                <c:pt idx="430">
                  <c:v>3.1632499999999979</c:v>
                </c:pt>
                <c:pt idx="431">
                  <c:v>26.35285</c:v>
                </c:pt>
                <c:pt idx="432">
                  <c:v>27.4023</c:v>
                </c:pt>
                <c:pt idx="433">
                  <c:v>17.91405</c:v>
                </c:pt>
                <c:pt idx="434">
                  <c:v>-4.2139500000000041</c:v>
                </c:pt>
                <c:pt idx="435">
                  <c:v>18.961499999999997</c:v>
                </c:pt>
                <c:pt idx="436">
                  <c:v>25.277650000000001</c:v>
                </c:pt>
                <c:pt idx="437">
                  <c:v>62.129849999999998</c:v>
                </c:pt>
                <c:pt idx="438">
                  <c:v>18.951950000000004</c:v>
                </c:pt>
                <c:pt idx="439">
                  <c:v>9.4746000000000024</c:v>
                </c:pt>
                <c:pt idx="440">
                  <c:v>5.2630499999999998</c:v>
                </c:pt>
                <c:pt idx="441">
                  <c:v>7.3667999999999978</c:v>
                </c:pt>
                <c:pt idx="442">
                  <c:v>17.887250000000002</c:v>
                </c:pt>
                <c:pt idx="443">
                  <c:v>14.728199999999998</c:v>
                </c:pt>
                <c:pt idx="444">
                  <c:v>28.399349999999998</c:v>
                </c:pt>
                <c:pt idx="445">
                  <c:v>14.723250000000004</c:v>
                </c:pt>
                <c:pt idx="446">
                  <c:v>21.029699999999998</c:v>
                </c:pt>
                <c:pt idx="447">
                  <c:v>28.385099999999998</c:v>
                </c:pt>
                <c:pt idx="448">
                  <c:v>30.48265</c:v>
                </c:pt>
                <c:pt idx="449">
                  <c:v>15.76435</c:v>
                </c:pt>
                <c:pt idx="450">
                  <c:v>16.812500000000004</c:v>
                </c:pt>
                <c:pt idx="451">
                  <c:v>7.3545000000000016</c:v>
                </c:pt>
                <c:pt idx="452">
                  <c:v>25.210149999999999</c:v>
                </c:pt>
                <c:pt idx="453">
                  <c:v>29.406799999999997</c:v>
                </c:pt>
                <c:pt idx="454">
                  <c:v>14.701149999999998</c:v>
                </c:pt>
                <c:pt idx="455">
                  <c:v>17.84825</c:v>
                </c:pt>
                <c:pt idx="456">
                  <c:v>13.646500000000003</c:v>
                </c:pt>
                <c:pt idx="457">
                  <c:v>19.94135</c:v>
                </c:pt>
                <c:pt idx="458">
                  <c:v>16.79</c:v>
                </c:pt>
                <c:pt idx="459">
                  <c:v>26.229949999999995</c:v>
                </c:pt>
                <c:pt idx="460">
                  <c:v>8.392350000000004</c:v>
                </c:pt>
                <c:pt idx="461">
                  <c:v>7.3422000000000054</c:v>
                </c:pt>
                <c:pt idx="462">
                  <c:v>11.535550000000001</c:v>
                </c:pt>
                <c:pt idx="463">
                  <c:v>15.727499999999999</c:v>
                </c:pt>
                <c:pt idx="464">
                  <c:v>8.3868000000000009</c:v>
                </c:pt>
                <c:pt idx="465">
                  <c:v>13.625999999999998</c:v>
                </c:pt>
                <c:pt idx="466">
                  <c:v>12.575899999999997</c:v>
                </c:pt>
                <c:pt idx="467">
                  <c:v>6.286999999999999</c:v>
                </c:pt>
                <c:pt idx="468">
                  <c:v>50.285150000000002</c:v>
                </c:pt>
                <c:pt idx="469">
                  <c:v>28.280850000000001</c:v>
                </c:pt>
                <c:pt idx="470">
                  <c:v>28.2761</c:v>
                </c:pt>
                <c:pt idx="471">
                  <c:v>26.177299999999995</c:v>
                </c:pt>
                <c:pt idx="472">
                  <c:v>28.266649999999998</c:v>
                </c:pt>
                <c:pt idx="473">
                  <c:v>18.841399999999997</c:v>
                </c:pt>
                <c:pt idx="474">
                  <c:v>15.698599999999999</c:v>
                </c:pt>
                <c:pt idx="475">
                  <c:v>15.696100000000001</c:v>
                </c:pt>
                <c:pt idx="476">
                  <c:v>3.1388999999999996</c:v>
                </c:pt>
                <c:pt idx="477">
                  <c:v>24.058899999999998</c:v>
                </c:pt>
                <c:pt idx="478">
                  <c:v>18.825699999999998</c:v>
                </c:pt>
                <c:pt idx="479">
                  <c:v>-3.1366000000000014</c:v>
                </c:pt>
                <c:pt idx="480">
                  <c:v>11.500749999999996</c:v>
                </c:pt>
                <c:pt idx="481">
                  <c:v>18.816200000000002</c:v>
                </c:pt>
                <c:pt idx="482">
                  <c:v>10.451799999999999</c:v>
                </c:pt>
                <c:pt idx="483">
                  <c:v>19.854800000000004</c:v>
                </c:pt>
                <c:pt idx="484">
                  <c:v>24.030600000000003</c:v>
                </c:pt>
                <c:pt idx="485">
                  <c:v>24.026699999999998</c:v>
                </c:pt>
                <c:pt idx="486">
                  <c:v>15.667050000000003</c:v>
                </c:pt>
                <c:pt idx="487">
                  <c:v>21.930100000000003</c:v>
                </c:pt>
                <c:pt idx="488">
                  <c:v>17.750099999999996</c:v>
                </c:pt>
                <c:pt idx="489">
                  <c:v>29.230249999999998</c:v>
                </c:pt>
                <c:pt idx="490">
                  <c:v>22.962799999999998</c:v>
                </c:pt>
                <c:pt idx="491">
                  <c:v>51.135499999999993</c:v>
                </c:pt>
                <c:pt idx="492">
                  <c:v>22.955150000000003</c:v>
                </c:pt>
                <c:pt idx="493">
                  <c:v>20.864800000000002</c:v>
                </c:pt>
                <c:pt idx="494">
                  <c:v>31.291899999999998</c:v>
                </c:pt>
                <c:pt idx="495">
                  <c:v>28.158000000000001</c:v>
                </c:pt>
                <c:pt idx="496">
                  <c:v>27.11055</c:v>
                </c:pt>
                <c:pt idx="497">
                  <c:v>20.850950000000005</c:v>
                </c:pt>
                <c:pt idx="498">
                  <c:v>16.678000000000004</c:v>
                </c:pt>
                <c:pt idx="499">
                  <c:v>30.223399999999998</c:v>
                </c:pt>
                <c:pt idx="500">
                  <c:v>30.218350000000001</c:v>
                </c:pt>
                <c:pt idx="501">
                  <c:v>27.087749999999996</c:v>
                </c:pt>
                <c:pt idx="502">
                  <c:v>2.0836000000000006</c:v>
                </c:pt>
                <c:pt idx="503">
                  <c:v>15.622400000000003</c:v>
                </c:pt>
                <c:pt idx="504">
                  <c:v>23.95035</c:v>
                </c:pt>
                <c:pt idx="505">
                  <c:v>13.534999999999997</c:v>
                </c:pt>
                <c:pt idx="506">
                  <c:v>4.1640999999999977</c:v>
                </c:pt>
                <c:pt idx="507">
                  <c:v>29.142150000000004</c:v>
                </c:pt>
                <c:pt idx="508">
                  <c:v>22.893649999999997</c:v>
                </c:pt>
                <c:pt idx="509">
                  <c:v>26.011150000000001</c:v>
                </c:pt>
                <c:pt idx="510">
                  <c:v>26.006799999999998</c:v>
                </c:pt>
                <c:pt idx="511">
                  <c:v>7.2810000000000059</c:v>
                </c:pt>
                <c:pt idx="512">
                  <c:v>25.998000000000001</c:v>
                </c:pt>
                <c:pt idx="513">
                  <c:v>29.112850000000002</c:v>
                </c:pt>
                <c:pt idx="514">
                  <c:v>42.622100000000003</c:v>
                </c:pt>
                <c:pt idx="515">
                  <c:v>21.827400000000001</c:v>
                </c:pt>
                <c:pt idx="516">
                  <c:v>18.706150000000001</c:v>
                </c:pt>
                <c:pt idx="517">
                  <c:v>18.702949999999998</c:v>
                </c:pt>
                <c:pt idx="518">
                  <c:v>37.3992</c:v>
                </c:pt>
                <c:pt idx="519">
                  <c:v>1.0390500000000031</c:v>
                </c:pt>
                <c:pt idx="520">
                  <c:v>16.616500000000002</c:v>
                </c:pt>
                <c:pt idx="521">
                  <c:v>35.303799999999995</c:v>
                </c:pt>
                <c:pt idx="522">
                  <c:v>23.877999999999997</c:v>
                </c:pt>
                <c:pt idx="523">
                  <c:v>28.026050000000001</c:v>
                </c:pt>
                <c:pt idx="524">
                  <c:v>22.832150000000002</c:v>
                </c:pt>
                <c:pt idx="525">
                  <c:v>34.242350000000002</c:v>
                </c:pt>
                <c:pt idx="526">
                  <c:v>28.011849999999999</c:v>
                </c:pt>
                <c:pt idx="527">
                  <c:v>15.559800000000003</c:v>
                </c:pt>
                <c:pt idx="528">
                  <c:v>14.520049999999998</c:v>
                </c:pt>
                <c:pt idx="529">
                  <c:v>24.886950000000002</c:v>
                </c:pt>
                <c:pt idx="530">
                  <c:v>26.956300000000002</c:v>
                </c:pt>
                <c:pt idx="531">
                  <c:v>21.76885</c:v>
                </c:pt>
                <c:pt idx="532">
                  <c:v>14.510149999999999</c:v>
                </c:pt>
                <c:pt idx="533">
                  <c:v>-1.0359499999999997</c:v>
                </c:pt>
                <c:pt idx="534">
                  <c:v>9.3250499999999974</c:v>
                </c:pt>
                <c:pt idx="535">
                  <c:v>21.754200000000004</c:v>
                </c:pt>
                <c:pt idx="536">
                  <c:v>22.786200000000001</c:v>
                </c:pt>
                <c:pt idx="537">
                  <c:v>32.1023</c:v>
                </c:pt>
                <c:pt idx="538">
                  <c:v>45.556850000000011</c:v>
                </c:pt>
                <c:pt idx="539">
                  <c:v>26.915500000000002</c:v>
                </c:pt>
                <c:pt idx="540">
                  <c:v>11.3856</c:v>
                </c:pt>
                <c:pt idx="541">
                  <c:v>15.523150000000001</c:v>
                </c:pt>
                <c:pt idx="542">
                  <c:v>31.040650000000003</c:v>
                </c:pt>
                <c:pt idx="543">
                  <c:v>11.379950000000001</c:v>
                </c:pt>
                <c:pt idx="544">
                  <c:v>15.515349999999998</c:v>
                </c:pt>
                <c:pt idx="545">
                  <c:v>23.785999999999998</c:v>
                </c:pt>
                <c:pt idx="546">
                  <c:v>27.917850000000001</c:v>
                </c:pt>
                <c:pt idx="547">
                  <c:v>11.372199999999996</c:v>
                </c:pt>
                <c:pt idx="548">
                  <c:v>24.807549999999999</c:v>
                </c:pt>
                <c:pt idx="549">
                  <c:v>15.502299999999998</c:v>
                </c:pt>
                <c:pt idx="550">
                  <c:v>28.932499999999997</c:v>
                </c:pt>
                <c:pt idx="551">
                  <c:v>24.79505</c:v>
                </c:pt>
                <c:pt idx="552">
                  <c:v>27.889650000000003</c:v>
                </c:pt>
                <c:pt idx="553">
                  <c:v>32.015950000000004</c:v>
                </c:pt>
                <c:pt idx="554">
                  <c:v>10.326249999999998</c:v>
                </c:pt>
                <c:pt idx="555">
                  <c:v>17.551449999999996</c:v>
                </c:pt>
                <c:pt idx="556">
                  <c:v>5.1615500000000019</c:v>
                </c:pt>
                <c:pt idx="557">
                  <c:v>30.962499999999999</c:v>
                </c:pt>
                <c:pt idx="558">
                  <c:v>28.893399999999996</c:v>
                </c:pt>
                <c:pt idx="559">
                  <c:v>16.5078</c:v>
                </c:pt>
                <c:pt idx="560">
                  <c:v>36.104500000000002</c:v>
                </c:pt>
                <c:pt idx="561">
                  <c:v>25.784700000000001</c:v>
                </c:pt>
                <c:pt idx="562">
                  <c:v>2.0627500000000047</c:v>
                </c:pt>
                <c:pt idx="563">
                  <c:v>34.024299999999997</c:v>
                </c:pt>
                <c:pt idx="564">
                  <c:v>35.049449999999993</c:v>
                </c:pt>
                <c:pt idx="565">
                  <c:v>15.460549999999998</c:v>
                </c:pt>
                <c:pt idx="566">
                  <c:v>17.519000000000002</c:v>
                </c:pt>
                <c:pt idx="567">
                  <c:v>35.031700000000001</c:v>
                </c:pt>
                <c:pt idx="568">
                  <c:v>7.2114499999999957</c:v>
                </c:pt>
                <c:pt idx="569">
                  <c:v>32.960049999999995</c:v>
                </c:pt>
                <c:pt idx="570">
                  <c:v>28.835150000000002</c:v>
                </c:pt>
                <c:pt idx="571">
                  <c:v>22.652399999999997</c:v>
                </c:pt>
                <c:pt idx="572">
                  <c:v>29.854999999999997</c:v>
                </c:pt>
                <c:pt idx="573">
                  <c:v>21.615550000000002</c:v>
                </c:pt>
                <c:pt idx="574">
                  <c:v>22.641050000000003</c:v>
                </c:pt>
                <c:pt idx="575">
                  <c:v>4.1162500000000009</c:v>
                </c:pt>
                <c:pt idx="576">
                  <c:v>16.460699999999996</c:v>
                </c:pt>
                <c:pt idx="577">
                  <c:v>-1.0282499999999999</c:v>
                </c:pt>
                <c:pt idx="578">
                  <c:v>13.36985</c:v>
                </c:pt>
                <c:pt idx="579">
                  <c:v>30.847999999999999</c:v>
                </c:pt>
                <c:pt idx="580">
                  <c:v>22.61815</c:v>
                </c:pt>
                <c:pt idx="581">
                  <c:v>27.753899999999998</c:v>
                </c:pt>
                <c:pt idx="582">
                  <c:v>14.388649999999998</c:v>
                </c:pt>
                <c:pt idx="583">
                  <c:v>7.1932499999999955</c:v>
                </c:pt>
                <c:pt idx="584">
                  <c:v>4.1097999999999999</c:v>
                </c:pt>
                <c:pt idx="585">
                  <c:v>7.1907999999999959</c:v>
                </c:pt>
                <c:pt idx="586">
                  <c:v>23.622350000000001</c:v>
                </c:pt>
                <c:pt idx="587">
                  <c:v>24.645299999999995</c:v>
                </c:pt>
                <c:pt idx="588">
                  <c:v>11.293949999999999</c:v>
                </c:pt>
                <c:pt idx="589">
                  <c:v>19.504249999999999</c:v>
                </c:pt>
                <c:pt idx="590">
                  <c:v>-11.289449999999999</c:v>
                </c:pt>
                <c:pt idx="591">
                  <c:v>16.419199999999996</c:v>
                </c:pt>
                <c:pt idx="592">
                  <c:v>26.676449999999999</c:v>
                </c:pt>
                <c:pt idx="593">
                  <c:v>8.2069500000000026</c:v>
                </c:pt>
                <c:pt idx="594">
                  <c:v>16.410799999999998</c:v>
                </c:pt>
                <c:pt idx="595">
                  <c:v>21.535500000000003</c:v>
                </c:pt>
                <c:pt idx="596">
                  <c:v>27.683800000000002</c:v>
                </c:pt>
                <c:pt idx="597">
                  <c:v>27.679100000000002</c:v>
                </c:pt>
                <c:pt idx="598">
                  <c:v>21.524699999999999</c:v>
                </c:pt>
                <c:pt idx="599">
                  <c:v>25.620100000000001</c:v>
                </c:pt>
                <c:pt idx="600">
                  <c:v>22.541899999999998</c:v>
                </c:pt>
                <c:pt idx="601">
                  <c:v>6.1470500000000001</c:v>
                </c:pt>
                <c:pt idx="602">
                  <c:v>16.388849999999998</c:v>
                </c:pt>
                <c:pt idx="603">
                  <c:v>22.530550000000002</c:v>
                </c:pt>
                <c:pt idx="604">
                  <c:v>9.2156999999999982</c:v>
                </c:pt>
                <c:pt idx="605">
                  <c:v>30.712949999999999</c:v>
                </c:pt>
                <c:pt idx="606">
                  <c:v>31.7315</c:v>
                </c:pt>
                <c:pt idx="607">
                  <c:v>10.234449999999999</c:v>
                </c:pt>
                <c:pt idx="608">
                  <c:v>24.557999999999996</c:v>
                </c:pt>
                <c:pt idx="609">
                  <c:v>18.415500000000002</c:v>
                </c:pt>
                <c:pt idx="610">
                  <c:v>34.778549999999996</c:v>
                </c:pt>
                <c:pt idx="611">
                  <c:v>13.295700000000004</c:v>
                </c:pt>
                <c:pt idx="612">
                  <c:v>20.451299999999996</c:v>
                </c:pt>
                <c:pt idx="613">
                  <c:v>17.380700000000001</c:v>
                </c:pt>
                <c:pt idx="614">
                  <c:v>22.488800000000001</c:v>
                </c:pt>
                <c:pt idx="615">
                  <c:v>20.440850000000001</c:v>
                </c:pt>
                <c:pt idx="616">
                  <c:v>6.131450000000001</c:v>
                </c:pt>
                <c:pt idx="617">
                  <c:v>9.1955500000000008</c:v>
                </c:pt>
                <c:pt idx="618">
                  <c:v>5.1078999999999972</c:v>
                </c:pt>
                <c:pt idx="619">
                  <c:v>5.107050000000001</c:v>
                </c:pt>
                <c:pt idx="620">
                  <c:v>21.444799999999997</c:v>
                </c:pt>
                <c:pt idx="621">
                  <c:v>-1.0205500000000001</c:v>
                </c:pt>
                <c:pt idx="622">
                  <c:v>29.604150000000004</c:v>
                </c:pt>
                <c:pt idx="623">
                  <c:v>17.351450000000003</c:v>
                </c:pt>
                <c:pt idx="624">
                  <c:v>11.225650000000002</c:v>
                </c:pt>
                <c:pt idx="625">
                  <c:v>14.284650000000003</c:v>
                </c:pt>
                <c:pt idx="626">
                  <c:v>22.443200000000001</c:v>
                </c:pt>
                <c:pt idx="627">
                  <c:v>16.319700000000001</c:v>
                </c:pt>
                <c:pt idx="628">
                  <c:v>19.376249999999999</c:v>
                </c:pt>
                <c:pt idx="629">
                  <c:v>18.353400000000001</c:v>
                </c:pt>
                <c:pt idx="630">
                  <c:v>19.369699999999998</c:v>
                </c:pt>
                <c:pt idx="631">
                  <c:v>25.482099999999999</c:v>
                </c:pt>
                <c:pt idx="632">
                  <c:v>17.325049999999997</c:v>
                </c:pt>
                <c:pt idx="633">
                  <c:v>34.643749999999997</c:v>
                </c:pt>
                <c:pt idx="634">
                  <c:v>22.412950000000002</c:v>
                </c:pt>
                <c:pt idx="635">
                  <c:v>-12.222599999999996</c:v>
                </c:pt>
                <c:pt idx="636">
                  <c:v>2.9999999999930083E-4</c:v>
                </c:pt>
                <c:pt idx="637">
                  <c:v>12.219249999999995</c:v>
                </c:pt>
                <c:pt idx="638">
                  <c:v>20.361600000000003</c:v>
                </c:pt>
                <c:pt idx="639">
                  <c:v>16.286599999999996</c:v>
                </c:pt>
                <c:pt idx="640">
                  <c:v>5.0889500000000041</c:v>
                </c:pt>
                <c:pt idx="641">
                  <c:v>24.421549999999996</c:v>
                </c:pt>
                <c:pt idx="642">
                  <c:v>14.243650000000002</c:v>
                </c:pt>
                <c:pt idx="643">
                  <c:v>21.361699999999999</c:v>
                </c:pt>
                <c:pt idx="644">
                  <c:v>16.2729</c:v>
                </c:pt>
                <c:pt idx="645">
                  <c:v>9.1521500000000024</c:v>
                </c:pt>
                <c:pt idx="646">
                  <c:v>26.434099999999997</c:v>
                </c:pt>
                <c:pt idx="647">
                  <c:v>11.181999999999999</c:v>
                </c:pt>
                <c:pt idx="648">
                  <c:v>21.343549999999997</c:v>
                </c:pt>
                <c:pt idx="649">
                  <c:v>19.307650000000002</c:v>
                </c:pt>
                <c:pt idx="650">
                  <c:v>23.36835</c:v>
                </c:pt>
                <c:pt idx="651">
                  <c:v>18.285299999999999</c:v>
                </c:pt>
                <c:pt idx="652">
                  <c:v>9.1412499999999959</c:v>
                </c:pt>
                <c:pt idx="653">
                  <c:v>15.23255</c:v>
                </c:pt>
                <c:pt idx="654">
                  <c:v>13.199399999999997</c:v>
                </c:pt>
                <c:pt idx="655">
                  <c:v>16.242550000000005</c:v>
                </c:pt>
                <c:pt idx="656">
                  <c:v>7.1051000000000002</c:v>
                </c:pt>
                <c:pt idx="657">
                  <c:v>22.325849999999996</c:v>
                </c:pt>
                <c:pt idx="658">
                  <c:v>32.468350000000001</c:v>
                </c:pt>
                <c:pt idx="659">
                  <c:v>5.0725499999999997</c:v>
                </c:pt>
                <c:pt idx="660">
                  <c:v>25.357449999999996</c:v>
                </c:pt>
                <c:pt idx="661">
                  <c:v>18.254299999999997</c:v>
                </c:pt>
                <c:pt idx="662">
                  <c:v>14.195400000000003</c:v>
                </c:pt>
                <c:pt idx="663">
                  <c:v>20.275700000000001</c:v>
                </c:pt>
                <c:pt idx="664">
                  <c:v>13.177099999999996</c:v>
                </c:pt>
                <c:pt idx="665">
                  <c:v>-6.0801499999999962</c:v>
                </c:pt>
                <c:pt idx="666">
                  <c:v>21.278650000000003</c:v>
                </c:pt>
                <c:pt idx="667">
                  <c:v>11.14425</c:v>
                </c:pt>
                <c:pt idx="668">
                  <c:v>34.439149999999998</c:v>
                </c:pt>
                <c:pt idx="669">
                  <c:v>10.127650000000003</c:v>
                </c:pt>
                <c:pt idx="670">
                  <c:v>22.276699999999998</c:v>
                </c:pt>
                <c:pt idx="671">
                  <c:v>13.161449999999999</c:v>
                </c:pt>
                <c:pt idx="672">
                  <c:v>13.159200000000002</c:v>
                </c:pt>
                <c:pt idx="673">
                  <c:v>24.289399999999997</c:v>
                </c:pt>
                <c:pt idx="674">
                  <c:v>6.0715499999999984</c:v>
                </c:pt>
                <c:pt idx="675">
                  <c:v>25.293100000000003</c:v>
                </c:pt>
                <c:pt idx="676">
                  <c:v>2.0233500000000006</c:v>
                </c:pt>
                <c:pt idx="677">
                  <c:v>18.204899999999999</c:v>
                </c:pt>
                <c:pt idx="678">
                  <c:v>13.145799999999998</c:v>
                </c:pt>
                <c:pt idx="679">
                  <c:v>-2.0216500000000011</c:v>
                </c:pt>
                <c:pt idx="680">
                  <c:v>6.0654499999999985</c:v>
                </c:pt>
                <c:pt idx="681">
                  <c:v>29.309850000000001</c:v>
                </c:pt>
                <c:pt idx="682">
                  <c:v>8.0844000000000023</c:v>
                </c:pt>
                <c:pt idx="683">
                  <c:v>2.0209499999999991</c:v>
                </c:pt>
                <c:pt idx="684">
                  <c:v>-3.030149999999999</c:v>
                </c:pt>
                <c:pt idx="685">
                  <c:v>20.200149999999997</c:v>
                </c:pt>
                <c:pt idx="686">
                  <c:v>30.29495</c:v>
                </c:pt>
                <c:pt idx="687">
                  <c:v>40.386300000000006</c:v>
                </c:pt>
                <c:pt idx="688">
                  <c:v>28.265699999999995</c:v>
                </c:pt>
                <c:pt idx="689">
                  <c:v>18.167900000000003</c:v>
                </c:pt>
                <c:pt idx="690">
                  <c:v>12.109850000000002</c:v>
                </c:pt>
                <c:pt idx="691">
                  <c:v>9.0809500000000014</c:v>
                </c:pt>
                <c:pt idx="692">
                  <c:v>3.0266500000000001</c:v>
                </c:pt>
                <c:pt idx="693">
                  <c:v>6.0520499999999977</c:v>
                </c:pt>
                <c:pt idx="694">
                  <c:v>13.110149999999997</c:v>
                </c:pt>
                <c:pt idx="695">
                  <c:v>24.199000000000002</c:v>
                </c:pt>
                <c:pt idx="696">
                  <c:v>18.146250000000002</c:v>
                </c:pt>
                <c:pt idx="697">
                  <c:v>25.198700000000002</c:v>
                </c:pt>
                <c:pt idx="698">
                  <c:v>20.155549999999998</c:v>
                </c:pt>
                <c:pt idx="699">
                  <c:v>39.296450000000007</c:v>
                </c:pt>
                <c:pt idx="700">
                  <c:v>19.141400000000001</c:v>
                </c:pt>
                <c:pt idx="701">
                  <c:v>25.181550000000001</c:v>
                </c:pt>
                <c:pt idx="702">
                  <c:v>16.113599999999998</c:v>
                </c:pt>
                <c:pt idx="703">
                  <c:v>26.179950000000002</c:v>
                </c:pt>
                <c:pt idx="704">
                  <c:v>5.0339999999999989</c:v>
                </c:pt>
                <c:pt idx="705">
                  <c:v>21.138199999999998</c:v>
                </c:pt>
                <c:pt idx="706">
                  <c:v>2.0131000000000014</c:v>
                </c:pt>
                <c:pt idx="707">
                  <c:v>18.112299999999998</c:v>
                </c:pt>
                <c:pt idx="708">
                  <c:v>20.121499999999997</c:v>
                </c:pt>
                <c:pt idx="709">
                  <c:v>17.100350000000002</c:v>
                </c:pt>
                <c:pt idx="710">
                  <c:v>27.154599999999999</c:v>
                </c:pt>
                <c:pt idx="711">
                  <c:v>30.166599999999999</c:v>
                </c:pt>
                <c:pt idx="712">
                  <c:v>21.113099999999999</c:v>
                </c:pt>
                <c:pt idx="713">
                  <c:v>2.0107500000000016</c:v>
                </c:pt>
                <c:pt idx="714">
                  <c:v>10.050649999999997</c:v>
                </c:pt>
                <c:pt idx="715">
                  <c:v>25.121850000000002</c:v>
                </c:pt>
                <c:pt idx="716">
                  <c:v>26.122200000000003</c:v>
                </c:pt>
                <c:pt idx="717">
                  <c:v>18.081650000000003</c:v>
                </c:pt>
                <c:pt idx="718">
                  <c:v>27.117699999999996</c:v>
                </c:pt>
                <c:pt idx="719">
                  <c:v>22.09225</c:v>
                </c:pt>
                <c:pt idx="720">
                  <c:v>18.072399999999998</c:v>
                </c:pt>
                <c:pt idx="721">
                  <c:v>2.49999999997641E-4</c:v>
                </c:pt>
                <c:pt idx="722">
                  <c:v>19.069849999999995</c:v>
                </c:pt>
                <c:pt idx="723">
                  <c:v>29.101650000000003</c:v>
                </c:pt>
                <c:pt idx="724">
                  <c:v>15.050199999999997</c:v>
                </c:pt>
                <c:pt idx="725">
                  <c:v>34.107599999999998</c:v>
                </c:pt>
                <c:pt idx="726">
                  <c:v>19.057050000000004</c:v>
                </c:pt>
                <c:pt idx="727">
                  <c:v>13.036950000000001</c:v>
                </c:pt>
                <c:pt idx="728">
                  <c:v>31.082149999999999</c:v>
                </c:pt>
                <c:pt idx="729">
                  <c:v>2.5000000000119371E-4</c:v>
                </c:pt>
                <c:pt idx="730">
                  <c:v>26.060099999999998</c:v>
                </c:pt>
                <c:pt idx="731">
                  <c:v>14.030200000000001</c:v>
                </c:pt>
                <c:pt idx="732">
                  <c:v>19.037550000000003</c:v>
                </c:pt>
                <c:pt idx="733">
                  <c:v>4.0075500000000019</c:v>
                </c:pt>
                <c:pt idx="734">
                  <c:v>18.029450000000001</c:v>
                </c:pt>
                <c:pt idx="735">
                  <c:v>23.033700000000003</c:v>
                </c:pt>
                <c:pt idx="736">
                  <c:v>26.0335</c:v>
                </c:pt>
                <c:pt idx="737">
                  <c:v>21.02355</c:v>
                </c:pt>
                <c:pt idx="738">
                  <c:v>14.013400000000001</c:v>
                </c:pt>
                <c:pt idx="739">
                  <c:v>15.011849999999999</c:v>
                </c:pt>
                <c:pt idx="740">
                  <c:v>17.010449999999999</c:v>
                </c:pt>
                <c:pt idx="741">
                  <c:v>26.01155</c:v>
                </c:pt>
                <c:pt idx="742">
                  <c:v>53.013999999999996</c:v>
                </c:pt>
                <c:pt idx="743">
                  <c:v>15.0017</c:v>
                </c:pt>
                <c:pt idx="744">
                  <c:v>32.99765</c:v>
                </c:pt>
                <c:pt idx="745">
                  <c:v>18.9955</c:v>
                </c:pt>
                <c:pt idx="746">
                  <c:v>16.99315</c:v>
                </c:pt>
                <c:pt idx="747">
                  <c:v>21.987250000000003</c:v>
                </c:pt>
                <c:pt idx="748">
                  <c:v>21.983450000000001</c:v>
                </c:pt>
                <c:pt idx="749">
                  <c:v>26.97495</c:v>
                </c:pt>
                <c:pt idx="750">
                  <c:v>9.9892000000000003</c:v>
                </c:pt>
                <c:pt idx="751">
                  <c:v>11.984950000000001</c:v>
                </c:pt>
                <c:pt idx="752">
                  <c:v>13.9801</c:v>
                </c:pt>
                <c:pt idx="753">
                  <c:v>14.976100000000002</c:v>
                </c:pt>
                <c:pt idx="754">
                  <c:v>17.9681</c:v>
                </c:pt>
                <c:pt idx="755">
                  <c:v>25.949350000000003</c:v>
                </c:pt>
                <c:pt idx="756">
                  <c:v>13.970450000000003</c:v>
                </c:pt>
                <c:pt idx="757">
                  <c:v>27.935949999999998</c:v>
                </c:pt>
                <c:pt idx="758">
                  <c:v>19.951000000000001</c:v>
                </c:pt>
                <c:pt idx="759">
                  <c:v>30.918550000000003</c:v>
                </c:pt>
                <c:pt idx="760">
                  <c:v>15.955349999999999</c:v>
                </c:pt>
                <c:pt idx="761">
                  <c:v>18.943750000000001</c:v>
                </c:pt>
                <c:pt idx="762">
                  <c:v>21.931049999999995</c:v>
                </c:pt>
                <c:pt idx="763">
                  <c:v>26.910749999999997</c:v>
                </c:pt>
                <c:pt idx="764">
                  <c:v>15.944500000000001</c:v>
                </c:pt>
                <c:pt idx="765">
                  <c:v>12.952849999999998</c:v>
                </c:pt>
                <c:pt idx="766">
                  <c:v>11.954349999999998</c:v>
                </c:pt>
                <c:pt idx="767">
                  <c:v>15.936349999999997</c:v>
                </c:pt>
                <c:pt idx="768">
                  <c:v>15.933599999999998</c:v>
                </c:pt>
                <c:pt idx="769">
                  <c:v>-2.9867000000000026</c:v>
                </c:pt>
                <c:pt idx="770">
                  <c:v>19.9102</c:v>
                </c:pt>
                <c:pt idx="771">
                  <c:v>2.9862499999999983</c:v>
                </c:pt>
                <c:pt idx="772">
                  <c:v>35.825800000000001</c:v>
                </c:pt>
                <c:pt idx="773">
                  <c:v>35.819800000000001</c:v>
                </c:pt>
                <c:pt idx="774">
                  <c:v>2.9847500000000018</c:v>
                </c:pt>
                <c:pt idx="775">
                  <c:v>29.839650000000002</c:v>
                </c:pt>
                <c:pt idx="776">
                  <c:v>11.934049999999999</c:v>
                </c:pt>
                <c:pt idx="777">
                  <c:v>10.9377</c:v>
                </c:pt>
                <c:pt idx="778">
                  <c:v>16.900649999999999</c:v>
                </c:pt>
                <c:pt idx="779">
                  <c:v>16.897750000000002</c:v>
                </c:pt>
                <c:pt idx="780">
                  <c:v>4.9692000000000007</c:v>
                </c:pt>
                <c:pt idx="781">
                  <c:v>17.8855</c:v>
                </c:pt>
                <c:pt idx="782">
                  <c:v>31.790949999999999</c:v>
                </c:pt>
                <c:pt idx="783">
                  <c:v>19.866050000000001</c:v>
                </c:pt>
                <c:pt idx="784">
                  <c:v>18.869550000000004</c:v>
                </c:pt>
                <c:pt idx="785">
                  <c:v>26.809900000000003</c:v>
                </c:pt>
                <c:pt idx="786">
                  <c:v>17.870249999999999</c:v>
                </c:pt>
                <c:pt idx="787">
                  <c:v>25.808200000000003</c:v>
                </c:pt>
                <c:pt idx="788">
                  <c:v>16.871750000000002</c:v>
                </c:pt>
                <c:pt idx="789">
                  <c:v>-4.9610000000000021</c:v>
                </c:pt>
                <c:pt idx="790">
                  <c:v>-2.9758999999999993</c:v>
                </c:pt>
                <c:pt idx="791">
                  <c:v>22.814699999999998</c:v>
                </c:pt>
                <c:pt idx="792">
                  <c:v>36.695499999999996</c:v>
                </c:pt>
                <c:pt idx="793">
                  <c:v>14.874200000000002</c:v>
                </c:pt>
                <c:pt idx="794">
                  <c:v>15.863099999999996</c:v>
                </c:pt>
                <c:pt idx="795">
                  <c:v>26.764149999999997</c:v>
                </c:pt>
                <c:pt idx="796">
                  <c:v>11.893349999999998</c:v>
                </c:pt>
                <c:pt idx="797">
                  <c:v>12.882150000000003</c:v>
                </c:pt>
                <c:pt idx="798">
                  <c:v>10.89845</c:v>
                </c:pt>
                <c:pt idx="799">
                  <c:v>15.849550000000001</c:v>
                </c:pt>
                <c:pt idx="800">
                  <c:v>13.865949999999998</c:v>
                </c:pt>
                <c:pt idx="801">
                  <c:v>9.9026999999999994</c:v>
                </c:pt>
                <c:pt idx="802">
                  <c:v>17.8215</c:v>
                </c:pt>
                <c:pt idx="803">
                  <c:v>24.74785</c:v>
                </c:pt>
                <c:pt idx="804">
                  <c:v>2.9694499999999984</c:v>
                </c:pt>
                <c:pt idx="805">
                  <c:v>5.9376500000000014</c:v>
                </c:pt>
                <c:pt idx="806">
                  <c:v>15.830650000000002</c:v>
                </c:pt>
                <c:pt idx="807">
                  <c:v>8.903299999999998</c:v>
                </c:pt>
                <c:pt idx="808">
                  <c:v>29.671949999999995</c:v>
                </c:pt>
                <c:pt idx="809">
                  <c:v>34.6113</c:v>
                </c:pt>
                <c:pt idx="810">
                  <c:v>3.9551999999999978</c:v>
                </c:pt>
                <c:pt idx="811">
                  <c:v>11.862849999999998</c:v>
                </c:pt>
                <c:pt idx="812">
                  <c:v>9.8841500000000018</c:v>
                </c:pt>
                <c:pt idx="813">
                  <c:v>14.823399999999999</c:v>
                </c:pt>
                <c:pt idx="814">
                  <c:v>10.868750000000002</c:v>
                </c:pt>
                <c:pt idx="815">
                  <c:v>4.9396500000000003</c:v>
                </c:pt>
                <c:pt idx="816">
                  <c:v>18.766749999999998</c:v>
                </c:pt>
                <c:pt idx="817">
                  <c:v>9.8755000000000024</c:v>
                </c:pt>
                <c:pt idx="818">
                  <c:v>17.7728</c:v>
                </c:pt>
                <c:pt idx="819">
                  <c:v>-3.948599999999999</c:v>
                </c:pt>
                <c:pt idx="820">
                  <c:v>16.779699999999998</c:v>
                </c:pt>
                <c:pt idx="821">
                  <c:v>11.842649999999999</c:v>
                </c:pt>
                <c:pt idx="822">
                  <c:v>8.8804499999999997</c:v>
                </c:pt>
                <c:pt idx="823">
                  <c:v>5.9193999999999996</c:v>
                </c:pt>
                <c:pt idx="824">
                  <c:v>9.8637999999999977</c:v>
                </c:pt>
                <c:pt idx="825">
                  <c:v>16.765349999999998</c:v>
                </c:pt>
                <c:pt idx="826">
                  <c:v>16.762500000000003</c:v>
                </c:pt>
                <c:pt idx="827">
                  <c:v>19.717099999999999</c:v>
                </c:pt>
                <c:pt idx="828">
                  <c:v>3.9430499999999995</c:v>
                </c:pt>
                <c:pt idx="829">
                  <c:v>13.797449999999998</c:v>
                </c:pt>
                <c:pt idx="830">
                  <c:v>9.8536499999999982</c:v>
                </c:pt>
                <c:pt idx="831">
                  <c:v>15.763000000000002</c:v>
                </c:pt>
                <c:pt idx="832">
                  <c:v>4.9253499999999981</c:v>
                </c:pt>
                <c:pt idx="833">
                  <c:v>16.742449999999998</c:v>
                </c:pt>
                <c:pt idx="834">
                  <c:v>23.632300000000001</c:v>
                </c:pt>
                <c:pt idx="835">
                  <c:v>12.7988</c:v>
                </c:pt>
                <c:pt idx="836">
                  <c:v>16.73385</c:v>
                </c:pt>
                <c:pt idx="837">
                  <c:v>14.762599999999996</c:v>
                </c:pt>
                <c:pt idx="838">
                  <c:v>6.8883500000000026</c:v>
                </c:pt>
                <c:pt idx="839">
                  <c:v>10.822399999999998</c:v>
                </c:pt>
                <c:pt idx="840">
                  <c:v>9.8368000000000038</c:v>
                </c:pt>
                <c:pt idx="841">
                  <c:v>16.719549999999998</c:v>
                </c:pt>
                <c:pt idx="842">
                  <c:v>23.599800000000002</c:v>
                </c:pt>
                <c:pt idx="843">
                  <c:v>16.713650000000001</c:v>
                </c:pt>
                <c:pt idx="844">
                  <c:v>15.727950000000003</c:v>
                </c:pt>
                <c:pt idx="845">
                  <c:v>6.879999999999999</c:v>
                </c:pt>
                <c:pt idx="846">
                  <c:v>16.705150000000003</c:v>
                </c:pt>
                <c:pt idx="847">
                  <c:v>-0.98229999999999862</c:v>
                </c:pt>
                <c:pt idx="848">
                  <c:v>39.292400000000001</c:v>
                </c:pt>
                <c:pt idx="849">
                  <c:v>-1.9639999999999986</c:v>
                </c:pt>
                <c:pt idx="850">
                  <c:v>14.729849999999995</c:v>
                </c:pt>
                <c:pt idx="851">
                  <c:v>11.781849999999999</c:v>
                </c:pt>
                <c:pt idx="852">
                  <c:v>-2.944700000000001</c:v>
                </c:pt>
                <c:pt idx="853">
                  <c:v>28.462650000000004</c:v>
                </c:pt>
                <c:pt idx="854">
                  <c:v>13.738299999999999</c:v>
                </c:pt>
                <c:pt idx="855">
                  <c:v>5.8870500000000021</c:v>
                </c:pt>
                <c:pt idx="856">
                  <c:v>3.4999999999740794E-4</c:v>
                </c:pt>
                <c:pt idx="857">
                  <c:v>26.481550000000002</c:v>
                </c:pt>
                <c:pt idx="858">
                  <c:v>4.9033499999999997</c:v>
                </c:pt>
                <c:pt idx="859">
                  <c:v>18.628899999999998</c:v>
                </c:pt>
                <c:pt idx="860">
                  <c:v>19.606050000000003</c:v>
                </c:pt>
                <c:pt idx="861">
                  <c:v>17.64245</c:v>
                </c:pt>
                <c:pt idx="862">
                  <c:v>5.8798999999999992</c:v>
                </c:pt>
                <c:pt idx="863">
                  <c:v>31.353249999999999</c:v>
                </c:pt>
                <c:pt idx="864">
                  <c:v>14.694500000000001</c:v>
                </c:pt>
                <c:pt idx="865">
                  <c:v>9.7947999999999951</c:v>
                </c:pt>
                <c:pt idx="866">
                  <c:v>8.8137500000000024</c:v>
                </c:pt>
                <c:pt idx="867">
                  <c:v>17.62425</c:v>
                </c:pt>
                <c:pt idx="868">
                  <c:v>2.9371000000000009</c:v>
                </c:pt>
                <c:pt idx="869">
                  <c:v>27.405849999999997</c:v>
                </c:pt>
                <c:pt idx="870">
                  <c:v>16.63655</c:v>
                </c:pt>
                <c:pt idx="871">
                  <c:v>5.8708999999999989</c:v>
                </c:pt>
                <c:pt idx="872">
                  <c:v>6.8482000000000021</c:v>
                </c:pt>
                <c:pt idx="873">
                  <c:v>6.8469499999999996</c:v>
                </c:pt>
                <c:pt idx="874">
                  <c:v>18.580949999999998</c:v>
                </c:pt>
                <c:pt idx="875">
                  <c:v>9.777949999999997</c:v>
                </c:pt>
                <c:pt idx="876">
                  <c:v>12.709</c:v>
                </c:pt>
                <c:pt idx="877">
                  <c:v>18.571499999999997</c:v>
                </c:pt>
                <c:pt idx="878">
                  <c:v>9.7728999999999999</c:v>
                </c:pt>
                <c:pt idx="879">
                  <c:v>30.290100000000002</c:v>
                </c:pt>
                <c:pt idx="880">
                  <c:v>15.631049999999998</c:v>
                </c:pt>
                <c:pt idx="881">
                  <c:v>13.674849999999999</c:v>
                </c:pt>
                <c:pt idx="882">
                  <c:v>9.7661500000000032</c:v>
                </c:pt>
                <c:pt idx="883">
                  <c:v>26.363649999999996</c:v>
                </c:pt>
                <c:pt idx="884">
                  <c:v>12.691599999999998</c:v>
                </c:pt>
                <c:pt idx="885">
                  <c:v>19.522100000000002</c:v>
                </c:pt>
                <c:pt idx="886">
                  <c:v>29.277799999999999</c:v>
                </c:pt>
                <c:pt idx="887">
                  <c:v>2.927500000000002</c:v>
                </c:pt>
                <c:pt idx="888">
                  <c:v>-3.9020499999999991</c:v>
                </c:pt>
                <c:pt idx="889">
                  <c:v>18.533200000000001</c:v>
                </c:pt>
                <c:pt idx="890">
                  <c:v>17.554699999999997</c:v>
                </c:pt>
                <c:pt idx="891">
                  <c:v>12.676299999999998</c:v>
                </c:pt>
                <c:pt idx="892">
                  <c:v>8.7745499999999979</c:v>
                </c:pt>
                <c:pt idx="893">
                  <c:v>-1.9492000000000012</c:v>
                </c:pt>
                <c:pt idx="894">
                  <c:v>15.593549999999997</c:v>
                </c:pt>
                <c:pt idx="895">
                  <c:v>14.616299999999999</c:v>
                </c:pt>
                <c:pt idx="896">
                  <c:v>28.253299999999999</c:v>
                </c:pt>
                <c:pt idx="897">
                  <c:v>15.585450000000002</c:v>
                </c:pt>
                <c:pt idx="898">
                  <c:v>4.8697499999999998</c:v>
                </c:pt>
                <c:pt idx="899">
                  <c:v>-2.9208999999999996</c:v>
                </c:pt>
                <c:pt idx="900">
                  <c:v>-4.8674999999999997</c:v>
                </c:pt>
                <c:pt idx="901">
                  <c:v>24.335449999999998</c:v>
                </c:pt>
                <c:pt idx="902">
                  <c:v>20.438299999999998</c:v>
                </c:pt>
                <c:pt idx="903">
                  <c:v>11.677100000000003</c:v>
                </c:pt>
                <c:pt idx="904">
                  <c:v>17.512500000000003</c:v>
                </c:pt>
                <c:pt idx="905">
                  <c:v>35.018699999999995</c:v>
                </c:pt>
                <c:pt idx="906">
                  <c:v>12.643650000000004</c:v>
                </c:pt>
                <c:pt idx="907">
                  <c:v>23.337949999999999</c:v>
                </c:pt>
                <c:pt idx="908">
                  <c:v>3.8890999999999991</c:v>
                </c:pt>
                <c:pt idx="909">
                  <c:v>7.7768499999999996</c:v>
                </c:pt>
                <c:pt idx="910">
                  <c:v>15.550699999999999</c:v>
                </c:pt>
                <c:pt idx="911">
                  <c:v>14.576250000000002</c:v>
                </c:pt>
                <c:pt idx="912">
                  <c:v>15.545400000000001</c:v>
                </c:pt>
                <c:pt idx="913">
                  <c:v>20.399549999999998</c:v>
                </c:pt>
                <c:pt idx="914">
                  <c:v>16.511150000000001</c:v>
                </c:pt>
                <c:pt idx="915">
                  <c:v>5.8266500000000008</c:v>
                </c:pt>
                <c:pt idx="916">
                  <c:v>20.388999999999999</c:v>
                </c:pt>
                <c:pt idx="917">
                  <c:v>11.649050000000003</c:v>
                </c:pt>
                <c:pt idx="918">
                  <c:v>4.8530500000000032</c:v>
                </c:pt>
                <c:pt idx="919">
                  <c:v>15.52665</c:v>
                </c:pt>
                <c:pt idx="920">
                  <c:v>8.7322999999999986</c:v>
                </c:pt>
                <c:pt idx="921">
                  <c:v>5.8205999999999989</c:v>
                </c:pt>
                <c:pt idx="922">
                  <c:v>2.5000000000119371E-4</c:v>
                </c:pt>
                <c:pt idx="923">
                  <c:v>10.667250000000003</c:v>
                </c:pt>
                <c:pt idx="924">
                  <c:v>22.300100000000004</c:v>
                </c:pt>
                <c:pt idx="925">
                  <c:v>26.1738</c:v>
                </c:pt>
                <c:pt idx="926">
                  <c:v>9.692499999999999</c:v>
                </c:pt>
                <c:pt idx="927">
                  <c:v>12.597899999999999</c:v>
                </c:pt>
                <c:pt idx="928">
                  <c:v>18.409100000000002</c:v>
                </c:pt>
                <c:pt idx="929">
                  <c:v>9.6875499999999981</c:v>
                </c:pt>
                <c:pt idx="930">
                  <c:v>15.497200000000003</c:v>
                </c:pt>
                <c:pt idx="931">
                  <c:v>7.747399999999999</c:v>
                </c:pt>
                <c:pt idx="932">
                  <c:v>16.460049999999999</c:v>
                </c:pt>
                <c:pt idx="933">
                  <c:v>12.584949999999999</c:v>
                </c:pt>
                <c:pt idx="934">
                  <c:v>28.068999999999999</c:v>
                </c:pt>
                <c:pt idx="935">
                  <c:v>16.451450000000001</c:v>
                </c:pt>
                <c:pt idx="936">
                  <c:v>-8.7076999999999991</c:v>
                </c:pt>
                <c:pt idx="937">
                  <c:v>2.9024999999999999</c:v>
                </c:pt>
                <c:pt idx="938">
                  <c:v>-1.9341499999999989</c:v>
                </c:pt>
                <c:pt idx="939">
                  <c:v>3.8684499999999993</c:v>
                </c:pt>
                <c:pt idx="940">
                  <c:v>15.47045</c:v>
                </c:pt>
                <c:pt idx="941">
                  <c:v>22.234749999999998</c:v>
                </c:pt>
                <c:pt idx="942">
                  <c:v>31.896550000000001</c:v>
                </c:pt>
                <c:pt idx="943">
                  <c:v>2.8994499999999981</c:v>
                </c:pt>
                <c:pt idx="944">
                  <c:v>16.425999999999998</c:v>
                </c:pt>
                <c:pt idx="945">
                  <c:v>17.389250000000001</c:v>
                </c:pt>
                <c:pt idx="946">
                  <c:v>6.7615000000000016</c:v>
                </c:pt>
                <c:pt idx="947">
                  <c:v>24.1432</c:v>
                </c:pt>
                <c:pt idx="948">
                  <c:v>17.38025</c:v>
                </c:pt>
                <c:pt idx="949">
                  <c:v>27.996449999999996</c:v>
                </c:pt>
                <c:pt idx="950">
                  <c:v>4.8264000000000031</c:v>
                </c:pt>
                <c:pt idx="951">
                  <c:v>11.580950000000001</c:v>
                </c:pt>
                <c:pt idx="952">
                  <c:v>15.43845</c:v>
                </c:pt>
                <c:pt idx="953">
                  <c:v>13.506349999999998</c:v>
                </c:pt>
                <c:pt idx="954">
                  <c:v>20.255849999999999</c:v>
                </c:pt>
                <c:pt idx="955">
                  <c:v>2.5000000000119371E-4</c:v>
                </c:pt>
                <c:pt idx="956">
                  <c:v>30.855399999999996</c:v>
                </c:pt>
                <c:pt idx="957">
                  <c:v>4.8206000000000024</c:v>
                </c:pt>
                <c:pt idx="958">
                  <c:v>31.808600000000002</c:v>
                </c:pt>
                <c:pt idx="959">
                  <c:v>23.1297</c:v>
                </c:pt>
                <c:pt idx="960">
                  <c:v>26.979749999999999</c:v>
                </c:pt>
                <c:pt idx="961">
                  <c:v>23.121649999999999</c:v>
                </c:pt>
                <c:pt idx="962">
                  <c:v>12.52215</c:v>
                </c:pt>
                <c:pt idx="963">
                  <c:v>10.593950000000003</c:v>
                </c:pt>
                <c:pt idx="964">
                  <c:v>26.961349999999999</c:v>
                </c:pt>
                <c:pt idx="965">
                  <c:v>0.96299999999999741</c:v>
                </c:pt>
                <c:pt idx="966">
                  <c:v>17.326249999999995</c:v>
                </c:pt>
                <c:pt idx="967">
                  <c:v>-1.9244999999999983</c:v>
                </c:pt>
                <c:pt idx="968">
                  <c:v>24.055900000000001</c:v>
                </c:pt>
                <c:pt idx="969">
                  <c:v>23.089599999999997</c:v>
                </c:pt>
                <c:pt idx="970">
                  <c:v>18.276250000000005</c:v>
                </c:pt>
                <c:pt idx="971">
                  <c:v>12.502749999999999</c:v>
                </c:pt>
                <c:pt idx="972">
                  <c:v>21.154600000000002</c:v>
                </c:pt>
                <c:pt idx="973">
                  <c:v>18.266649999999998</c:v>
                </c:pt>
                <c:pt idx="974">
                  <c:v>-0.96085000000000065</c:v>
                </c:pt>
                <c:pt idx="975">
                  <c:v>2.8836000000000013</c:v>
                </c:pt>
                <c:pt idx="976">
                  <c:v>7.6875</c:v>
                </c:pt>
                <c:pt idx="977">
                  <c:v>9.6075499999999998</c:v>
                </c:pt>
                <c:pt idx="978">
                  <c:v>14.4087</c:v>
                </c:pt>
                <c:pt idx="979">
                  <c:v>-4.8016500000000022</c:v>
                </c:pt>
                <c:pt idx="980">
                  <c:v>24.006049999999995</c:v>
                </c:pt>
                <c:pt idx="981">
                  <c:v>16.321400000000001</c:v>
                </c:pt>
                <c:pt idx="982">
                  <c:v>22.077950000000001</c:v>
                </c:pt>
                <c:pt idx="983">
                  <c:v>15.356050000000003</c:v>
                </c:pt>
                <c:pt idx="984">
                  <c:v>-1.9188500000000026</c:v>
                </c:pt>
                <c:pt idx="985">
                  <c:v>23.025850000000002</c:v>
                </c:pt>
                <c:pt idx="986">
                  <c:v>-3.8366499999999988</c:v>
                </c:pt>
                <c:pt idx="987">
                  <c:v>18.2225</c:v>
                </c:pt>
                <c:pt idx="988">
                  <c:v>16.301650000000002</c:v>
                </c:pt>
                <c:pt idx="989">
                  <c:v>23.01</c:v>
                </c:pt>
                <c:pt idx="990">
                  <c:v>1.9174000000000007</c:v>
                </c:pt>
                <c:pt idx="991">
                  <c:v>28.752400000000002</c:v>
                </c:pt>
                <c:pt idx="992">
                  <c:v>14.373850000000001</c:v>
                </c:pt>
                <c:pt idx="993">
                  <c:v>1.9164500000000011</c:v>
                </c:pt>
                <c:pt idx="994">
                  <c:v>2.8740500000000004</c:v>
                </c:pt>
                <c:pt idx="995">
                  <c:v>20.112749999999998</c:v>
                </c:pt>
                <c:pt idx="996">
                  <c:v>18.194300000000002</c:v>
                </c:pt>
                <c:pt idx="997">
                  <c:v>7.6595000000000013</c:v>
                </c:pt>
                <c:pt idx="998">
                  <c:v>34.460999999999999</c:v>
                </c:pt>
                <c:pt idx="999">
                  <c:v>-4.7850999999999999</c:v>
                </c:pt>
                <c:pt idx="1000">
                  <c:v>4.7849000000000004</c:v>
                </c:pt>
                <c:pt idx="1001">
                  <c:v>24.875599999999999</c:v>
                </c:pt>
                <c:pt idx="1002">
                  <c:v>20.088499999999996</c:v>
                </c:pt>
                <c:pt idx="1003">
                  <c:v>2.8695499999999967</c:v>
                </c:pt>
                <c:pt idx="1004">
                  <c:v>19.125250000000001</c:v>
                </c:pt>
                <c:pt idx="1005">
                  <c:v>16.253699999999998</c:v>
                </c:pt>
                <c:pt idx="1006">
                  <c:v>20.074549999999999</c:v>
                </c:pt>
                <c:pt idx="1007">
                  <c:v>23.89405</c:v>
                </c:pt>
                <c:pt idx="1008">
                  <c:v>15.289699999999996</c:v>
                </c:pt>
                <c:pt idx="1009">
                  <c:v>11.465350000000001</c:v>
                </c:pt>
                <c:pt idx="1010">
                  <c:v>14.329099999999997</c:v>
                </c:pt>
                <c:pt idx="1011">
                  <c:v>14.326549999999999</c:v>
                </c:pt>
                <c:pt idx="1012">
                  <c:v>20.053799999999995</c:v>
                </c:pt>
                <c:pt idx="1013">
                  <c:v>5.7288500000000013</c:v>
                </c:pt>
                <c:pt idx="1014">
                  <c:v>20.046750000000003</c:v>
                </c:pt>
                <c:pt idx="1015">
                  <c:v>-1.9086500000000015</c:v>
                </c:pt>
                <c:pt idx="1016">
                  <c:v>13.359999999999996</c:v>
                </c:pt>
                <c:pt idx="1017">
                  <c:v>-3.8161500000000004</c:v>
                </c:pt>
                <c:pt idx="1018">
                  <c:v>11.447449999999996</c:v>
                </c:pt>
                <c:pt idx="1019">
                  <c:v>3.8153000000000006</c:v>
                </c:pt>
                <c:pt idx="1020">
                  <c:v>18.118750000000002</c:v>
                </c:pt>
                <c:pt idx="1021">
                  <c:v>1.9070999999999998</c:v>
                </c:pt>
                <c:pt idx="1022">
                  <c:v>11.439450000000001</c:v>
                </c:pt>
                <c:pt idx="1023">
                  <c:v>14.296849999999999</c:v>
                </c:pt>
                <c:pt idx="1024">
                  <c:v>11.435550000000003</c:v>
                </c:pt>
                <c:pt idx="1025">
                  <c:v>21.914099999999998</c:v>
                </c:pt>
                <c:pt idx="1026">
                  <c:v>19.052450000000004</c:v>
                </c:pt>
                <c:pt idx="1027">
                  <c:v>20.954099999999997</c:v>
                </c:pt>
                <c:pt idx="1028">
                  <c:v>14.284499999999998</c:v>
                </c:pt>
                <c:pt idx="1029">
                  <c:v>9.5213500000000018</c:v>
                </c:pt>
                <c:pt idx="1030">
                  <c:v>32.366600000000005</c:v>
                </c:pt>
                <c:pt idx="1031">
                  <c:v>26.650199999999998</c:v>
                </c:pt>
                <c:pt idx="1032">
                  <c:v>1.9035000000000011</c:v>
                </c:pt>
                <c:pt idx="1033">
                  <c:v>26.64085</c:v>
                </c:pt>
                <c:pt idx="1034">
                  <c:v>21.879950000000001</c:v>
                </c:pt>
                <c:pt idx="1035">
                  <c:v>-7.6086500000000008</c:v>
                </c:pt>
                <c:pt idx="1036">
                  <c:v>20.921399999999998</c:v>
                </c:pt>
                <c:pt idx="1037">
                  <c:v>31.376499999999997</c:v>
                </c:pt>
                <c:pt idx="1038">
                  <c:v>17.111599999999996</c:v>
                </c:pt>
                <c:pt idx="1039">
                  <c:v>18.059049999999999</c:v>
                </c:pt>
                <c:pt idx="1040">
                  <c:v>11.4038</c:v>
                </c:pt>
                <c:pt idx="1041">
                  <c:v>23.753600000000006</c:v>
                </c:pt>
                <c:pt idx="1042">
                  <c:v>11.39995</c:v>
                </c:pt>
                <c:pt idx="1043">
                  <c:v>-1.8993499999999983</c:v>
                </c:pt>
                <c:pt idx="1044">
                  <c:v>29.4391</c:v>
                </c:pt>
                <c:pt idx="1045">
                  <c:v>5.6970500000000008</c:v>
                </c:pt>
                <c:pt idx="1046">
                  <c:v>13.290599999999998</c:v>
                </c:pt>
                <c:pt idx="1047">
                  <c:v>4.7460499999999968</c:v>
                </c:pt>
                <c:pt idx="1048">
                  <c:v>24.673749999999998</c:v>
                </c:pt>
                <c:pt idx="1049">
                  <c:v>18.976600000000001</c:v>
                </c:pt>
                <c:pt idx="1050">
                  <c:v>6.6406999999999989</c:v>
                </c:pt>
                <c:pt idx="1051">
                  <c:v>9.4851500000000009</c:v>
                </c:pt>
                <c:pt idx="1052">
                  <c:v>10.431799999999999</c:v>
                </c:pt>
                <c:pt idx="1053">
                  <c:v>4.7409999999999997</c:v>
                </c:pt>
                <c:pt idx="1054">
                  <c:v>15.168199999999999</c:v>
                </c:pt>
                <c:pt idx="1055">
                  <c:v>1.8959500000000027</c:v>
                </c:pt>
                <c:pt idx="1056">
                  <c:v>37.906750000000002</c:v>
                </c:pt>
                <c:pt idx="1057">
                  <c:v>21.792649999999998</c:v>
                </c:pt>
                <c:pt idx="1058">
                  <c:v>21.78885</c:v>
                </c:pt>
                <c:pt idx="1059">
                  <c:v>2.9999999999930083E-4</c:v>
                </c:pt>
                <c:pt idx="1060">
                  <c:v>9.4702499999999965</c:v>
                </c:pt>
                <c:pt idx="1061">
                  <c:v>16.096499999999999</c:v>
                </c:pt>
                <c:pt idx="1062">
                  <c:v>18.933600000000002</c:v>
                </c:pt>
                <c:pt idx="1063">
                  <c:v>18.930399999999999</c:v>
                </c:pt>
                <c:pt idx="1064">
                  <c:v>19.873549999999998</c:v>
                </c:pt>
                <c:pt idx="1065">
                  <c:v>9.4620999999999995</c:v>
                </c:pt>
                <c:pt idx="1066">
                  <c:v>20.8126</c:v>
                </c:pt>
                <c:pt idx="1067">
                  <c:v>21.754799999999999</c:v>
                </c:pt>
                <c:pt idx="1068">
                  <c:v>10.402900000000002</c:v>
                </c:pt>
                <c:pt idx="1069">
                  <c:v>23.638250000000003</c:v>
                </c:pt>
                <c:pt idx="1070">
                  <c:v>22.688849999999999</c:v>
                </c:pt>
                <c:pt idx="1071">
                  <c:v>15.1234</c:v>
                </c:pt>
                <c:pt idx="1072">
                  <c:v>23.625950000000003</c:v>
                </c:pt>
                <c:pt idx="1073">
                  <c:v>16.062949999999997</c:v>
                </c:pt>
                <c:pt idx="1074">
                  <c:v>15.115400000000001</c:v>
                </c:pt>
                <c:pt idx="1075">
                  <c:v>16.057300000000001</c:v>
                </c:pt>
                <c:pt idx="1076">
                  <c:v>39.663800000000002</c:v>
                </c:pt>
                <c:pt idx="1077">
                  <c:v>9.4423999999999992</c:v>
                </c:pt>
                <c:pt idx="1078">
                  <c:v>17.937150000000003</c:v>
                </c:pt>
                <c:pt idx="1079">
                  <c:v>2.8319500000000026</c:v>
                </c:pt>
                <c:pt idx="1080">
                  <c:v>27.367899999999999</c:v>
                </c:pt>
                <c:pt idx="1081">
                  <c:v>-3.7739500000000028</c:v>
                </c:pt>
                <c:pt idx="1082">
                  <c:v>8.4907000000000004</c:v>
                </c:pt>
                <c:pt idx="1083">
                  <c:v>9.4325500000000027</c:v>
                </c:pt>
                <c:pt idx="1084">
                  <c:v>-4.7149499999999982</c:v>
                </c:pt>
                <c:pt idx="1085">
                  <c:v>7.54345</c:v>
                </c:pt>
                <c:pt idx="1086">
                  <c:v>25.453900000000001</c:v>
                </c:pt>
                <c:pt idx="1087">
                  <c:v>11.311</c:v>
                </c:pt>
                <c:pt idx="1088">
                  <c:v>24.502600000000001</c:v>
                </c:pt>
                <c:pt idx="1089">
                  <c:v>15.076049999999999</c:v>
                </c:pt>
                <c:pt idx="1090">
                  <c:v>29.204499999999999</c:v>
                </c:pt>
                <c:pt idx="1091">
                  <c:v>20.722250000000003</c:v>
                </c:pt>
                <c:pt idx="1092">
                  <c:v>3.7672500000000007</c:v>
                </c:pt>
                <c:pt idx="1093">
                  <c:v>-11.298699999999998</c:v>
                </c:pt>
                <c:pt idx="1094">
                  <c:v>3.7659500000000001</c:v>
                </c:pt>
                <c:pt idx="1095">
                  <c:v>19.766550000000002</c:v>
                </c:pt>
                <c:pt idx="1096">
                  <c:v>5.6468500000000006</c:v>
                </c:pt>
                <c:pt idx="1097">
                  <c:v>15.995950000000001</c:v>
                </c:pt>
                <c:pt idx="1098">
                  <c:v>15.99315</c:v>
                </c:pt>
                <c:pt idx="1099">
                  <c:v>22.5745</c:v>
                </c:pt>
                <c:pt idx="1100">
                  <c:v>15.047150000000002</c:v>
                </c:pt>
                <c:pt idx="1101">
                  <c:v>9.4028999999999989</c:v>
                </c:pt>
                <c:pt idx="1102">
                  <c:v>26.323099999999997</c:v>
                </c:pt>
                <c:pt idx="1103">
                  <c:v>12.219499999999996</c:v>
                </c:pt>
                <c:pt idx="1104">
                  <c:v>16.916249999999998</c:v>
                </c:pt>
                <c:pt idx="1105">
                  <c:v>15.973650000000003</c:v>
                </c:pt>
                <c:pt idx="1106">
                  <c:v>12.213049999999999</c:v>
                </c:pt>
                <c:pt idx="1107">
                  <c:v>20.664450000000002</c:v>
                </c:pt>
                <c:pt idx="1108">
                  <c:v>-0.93895000000000195</c:v>
                </c:pt>
                <c:pt idx="1109">
                  <c:v>14.084599999999998</c:v>
                </c:pt>
                <c:pt idx="1110">
                  <c:v>11.265799999999999</c:v>
                </c:pt>
                <c:pt idx="1111">
                  <c:v>15.018250000000002</c:v>
                </c:pt>
                <c:pt idx="1112">
                  <c:v>-11.26125</c:v>
                </c:pt>
                <c:pt idx="1113">
                  <c:v>22.519500000000001</c:v>
                </c:pt>
                <c:pt idx="1114">
                  <c:v>2.8145999999999987</c:v>
                </c:pt>
                <c:pt idx="1115">
                  <c:v>18.759749999999997</c:v>
                </c:pt>
                <c:pt idx="1116">
                  <c:v>19.694200000000002</c:v>
                </c:pt>
                <c:pt idx="1117">
                  <c:v>8.4390999999999998</c:v>
                </c:pt>
                <c:pt idx="1118">
                  <c:v>19.6874</c:v>
                </c:pt>
                <c:pt idx="1119">
                  <c:v>18.746649999999999</c:v>
                </c:pt>
                <c:pt idx="1120">
                  <c:v>27.177800000000001</c:v>
                </c:pt>
                <c:pt idx="1121">
                  <c:v>11.244150000000001</c:v>
                </c:pt>
                <c:pt idx="1122">
                  <c:v>17.8</c:v>
                </c:pt>
                <c:pt idx="1123">
                  <c:v>12.1769</c:v>
                </c:pt>
                <c:pt idx="1124">
                  <c:v>32.777749999999997</c:v>
                </c:pt>
                <c:pt idx="1125">
                  <c:v>-7.4903999999999975</c:v>
                </c:pt>
                <c:pt idx="1126">
                  <c:v>20.596149999999998</c:v>
                </c:pt>
                <c:pt idx="1127">
                  <c:v>4.6802500000000009</c:v>
                </c:pt>
                <c:pt idx="1128">
                  <c:v>4.679549999999999</c:v>
                </c:pt>
                <c:pt idx="1129">
                  <c:v>-5.6137499999999996</c:v>
                </c:pt>
                <c:pt idx="1130">
                  <c:v>1.8713000000000015</c:v>
                </c:pt>
                <c:pt idx="1131">
                  <c:v>33.67315</c:v>
                </c:pt>
                <c:pt idx="1132">
                  <c:v>15.898499999999999</c:v>
                </c:pt>
                <c:pt idx="1133">
                  <c:v>6.5454500000000024</c:v>
                </c:pt>
                <c:pt idx="1134">
                  <c:v>26.176600000000001</c:v>
                </c:pt>
                <c:pt idx="1135">
                  <c:v>9.3473499999999987</c:v>
                </c:pt>
                <c:pt idx="1136">
                  <c:v>15.887400000000003</c:v>
                </c:pt>
                <c:pt idx="1137">
                  <c:v>13.081499999999998</c:v>
                </c:pt>
                <c:pt idx="1138">
                  <c:v>16.816000000000003</c:v>
                </c:pt>
                <c:pt idx="1139">
                  <c:v>6.5386500000000005</c:v>
                </c:pt>
                <c:pt idx="1140">
                  <c:v>21.479650000000003</c:v>
                </c:pt>
                <c:pt idx="1141">
                  <c:v>31.746849999999998</c:v>
                </c:pt>
                <c:pt idx="1142">
                  <c:v>19.605</c:v>
                </c:pt>
                <c:pt idx="1143">
                  <c:v>17.734850000000005</c:v>
                </c:pt>
                <c:pt idx="1144">
                  <c:v>9.3325499999999977</c:v>
                </c:pt>
                <c:pt idx="1145">
                  <c:v>20.527850000000001</c:v>
                </c:pt>
                <c:pt idx="1146">
                  <c:v>11.195</c:v>
                </c:pt>
                <c:pt idx="1147">
                  <c:v>14.924050000000001</c:v>
                </c:pt>
                <c:pt idx="1148">
                  <c:v>5.5957499999999989</c:v>
                </c:pt>
                <c:pt idx="1149">
                  <c:v>9.3243999999999971</c:v>
                </c:pt>
                <c:pt idx="1150">
                  <c:v>14.916350000000001</c:v>
                </c:pt>
                <c:pt idx="1151">
                  <c:v>6.5249000000000024</c:v>
                </c:pt>
                <c:pt idx="1152">
                  <c:v>20.502700000000001</c:v>
                </c:pt>
                <c:pt idx="1153">
                  <c:v>18.635650000000002</c:v>
                </c:pt>
                <c:pt idx="1154">
                  <c:v>14.905950000000001</c:v>
                </c:pt>
                <c:pt idx="1155">
                  <c:v>16.766100000000002</c:v>
                </c:pt>
                <c:pt idx="1156">
                  <c:v>5.5879500000000029</c:v>
                </c:pt>
                <c:pt idx="1157">
                  <c:v>7.4492000000000012</c:v>
                </c:pt>
                <c:pt idx="1158">
                  <c:v>9.3097500000000011</c:v>
                </c:pt>
                <c:pt idx="1159">
                  <c:v>13.031350000000003</c:v>
                </c:pt>
                <c:pt idx="1160">
                  <c:v>17.682200000000002</c:v>
                </c:pt>
                <c:pt idx="1161">
                  <c:v>-1.8607000000000014</c:v>
                </c:pt>
                <c:pt idx="1162">
                  <c:v>-3.7209499999999984</c:v>
                </c:pt>
                <c:pt idx="1163">
                  <c:v>-6.5106500000000018</c:v>
                </c:pt>
                <c:pt idx="1164">
                  <c:v>17.669800000000002</c:v>
                </c:pt>
                <c:pt idx="1165">
                  <c:v>13.017650000000003</c:v>
                </c:pt>
                <c:pt idx="1166">
                  <c:v>7.4374999999999964</c:v>
                </c:pt>
                <c:pt idx="1167">
                  <c:v>6.5066500000000005</c:v>
                </c:pt>
                <c:pt idx="1168">
                  <c:v>5.5762</c:v>
                </c:pt>
                <c:pt idx="1169">
                  <c:v>22.3001</c:v>
                </c:pt>
                <c:pt idx="1170">
                  <c:v>26.94115</c:v>
                </c:pt>
                <c:pt idx="1171">
                  <c:v>13.932850000000002</c:v>
                </c:pt>
                <c:pt idx="1172">
                  <c:v>13.00155</c:v>
                </c:pt>
                <c:pt idx="1173">
                  <c:v>0.92879999999999896</c:v>
                </c:pt>
                <c:pt idx="1174">
                  <c:v>12.068699999999996</c:v>
                </c:pt>
                <c:pt idx="1175">
                  <c:v>24.133099999999995</c:v>
                </c:pt>
                <c:pt idx="1176">
                  <c:v>31.552949999999999</c:v>
                </c:pt>
                <c:pt idx="1177">
                  <c:v>6.4952499999999986</c:v>
                </c:pt>
                <c:pt idx="1178">
                  <c:v>-19.481449999999999</c:v>
                </c:pt>
                <c:pt idx="1179">
                  <c:v>-2.7822500000000012</c:v>
                </c:pt>
                <c:pt idx="1180">
                  <c:v>22.257100000000001</c:v>
                </c:pt>
                <c:pt idx="1181">
                  <c:v>18.544400000000003</c:v>
                </c:pt>
                <c:pt idx="1182">
                  <c:v>22.249299999999998</c:v>
                </c:pt>
                <c:pt idx="1183">
                  <c:v>13.903499999999999</c:v>
                </c:pt>
                <c:pt idx="1184">
                  <c:v>4.6339000000000006</c:v>
                </c:pt>
                <c:pt idx="1185">
                  <c:v>14.825200000000002</c:v>
                </c:pt>
                <c:pt idx="1186">
                  <c:v>10.190599999999996</c:v>
                </c:pt>
                <c:pt idx="1187">
                  <c:v>3.7052000000000014</c:v>
                </c:pt>
                <c:pt idx="1188">
                  <c:v>6.4827000000000012</c:v>
                </c:pt>
                <c:pt idx="1189">
                  <c:v>37.036600000000007</c:v>
                </c:pt>
                <c:pt idx="1190">
                  <c:v>14.812150000000003</c:v>
                </c:pt>
                <c:pt idx="1191">
                  <c:v>-1.8508999999999993</c:v>
                </c:pt>
                <c:pt idx="1192">
                  <c:v>20.359500000000001</c:v>
                </c:pt>
                <c:pt idx="1193">
                  <c:v>18.505499999999998</c:v>
                </c:pt>
                <c:pt idx="1194">
                  <c:v>24.977849999999997</c:v>
                </c:pt>
                <c:pt idx="1195">
                  <c:v>21.273699999999998</c:v>
                </c:pt>
                <c:pt idx="1196">
                  <c:v>25.893799999999999</c:v>
                </c:pt>
                <c:pt idx="1197">
                  <c:v>3.6986500000000007</c:v>
                </c:pt>
                <c:pt idx="1198">
                  <c:v>15.71585</c:v>
                </c:pt>
                <c:pt idx="1199">
                  <c:v>8.3188499999999976</c:v>
                </c:pt>
                <c:pt idx="1200">
                  <c:v>9.2414500000000004</c:v>
                </c:pt>
                <c:pt idx="1201">
                  <c:v>5.5440499999999986</c:v>
                </c:pt>
                <c:pt idx="1202">
                  <c:v>29.561900000000001</c:v>
                </c:pt>
                <c:pt idx="1203">
                  <c:v>11.083899999999996</c:v>
                </c:pt>
                <c:pt idx="1204">
                  <c:v>22.163550000000001</c:v>
                </c:pt>
                <c:pt idx="1205">
                  <c:v>15.69645</c:v>
                </c:pt>
                <c:pt idx="1206">
                  <c:v>8.3085999999999984</c:v>
                </c:pt>
                <c:pt idx="1207">
                  <c:v>8.3071500000000018</c:v>
                </c:pt>
                <c:pt idx="1208">
                  <c:v>31.376399999999997</c:v>
                </c:pt>
                <c:pt idx="1209">
                  <c:v>10.1496</c:v>
                </c:pt>
                <c:pt idx="1210">
                  <c:v>2.767750000000003</c:v>
                </c:pt>
                <c:pt idx="1211">
                  <c:v>9.2237000000000009</c:v>
                </c:pt>
                <c:pt idx="1212">
                  <c:v>9.2220499999999994</c:v>
                </c:pt>
                <c:pt idx="1213">
                  <c:v>23.972650000000002</c:v>
                </c:pt>
                <c:pt idx="1214">
                  <c:v>11.0625</c:v>
                </c:pt>
                <c:pt idx="1215">
                  <c:v>23.964199999999998</c:v>
                </c:pt>
                <c:pt idx="1216">
                  <c:v>20.273900000000001</c:v>
                </c:pt>
                <c:pt idx="1217">
                  <c:v>3.6857000000000006</c:v>
                </c:pt>
                <c:pt idx="1218">
                  <c:v>5.5275500000000015</c:v>
                </c:pt>
                <c:pt idx="1219">
                  <c:v>20.263200000000001</c:v>
                </c:pt>
                <c:pt idx="1220">
                  <c:v>5.5255499999999991</c:v>
                </c:pt>
                <c:pt idx="1221">
                  <c:v>2.7623999999999995</c:v>
                </c:pt>
                <c:pt idx="1222">
                  <c:v>22.093600000000002</c:v>
                </c:pt>
                <c:pt idx="1223">
                  <c:v>19.32855</c:v>
                </c:pt>
                <c:pt idx="1224">
                  <c:v>26.687099999999997</c:v>
                </c:pt>
                <c:pt idx="1225">
                  <c:v>-0.9197000000000024</c:v>
                </c:pt>
                <c:pt idx="1226">
                  <c:v>15.638750000000002</c:v>
                </c:pt>
                <c:pt idx="1227">
                  <c:v>31.271750000000001</c:v>
                </c:pt>
                <c:pt idx="1228">
                  <c:v>14.713650000000001</c:v>
                </c:pt>
                <c:pt idx="1229">
                  <c:v>12.872350000000001</c:v>
                </c:pt>
                <c:pt idx="1230">
                  <c:v>14.708500000000001</c:v>
                </c:pt>
                <c:pt idx="1231">
                  <c:v>27.573399999999999</c:v>
                </c:pt>
                <c:pt idx="1232">
                  <c:v>11.027549999999998</c:v>
                </c:pt>
                <c:pt idx="1233">
                  <c:v>20.2134</c:v>
                </c:pt>
                <c:pt idx="1234">
                  <c:v>11.942299999999999</c:v>
                </c:pt>
                <c:pt idx="1235">
                  <c:v>14.695500000000003</c:v>
                </c:pt>
                <c:pt idx="1236">
                  <c:v>25.712499999999999</c:v>
                </c:pt>
                <c:pt idx="1237">
                  <c:v>7.3454000000000015</c:v>
                </c:pt>
                <c:pt idx="1238">
                  <c:v>17.441700000000004</c:v>
                </c:pt>
                <c:pt idx="1239">
                  <c:v>6.4249499999999991</c:v>
                </c:pt>
                <c:pt idx="1240">
                  <c:v>20.188550000000003</c:v>
                </c:pt>
                <c:pt idx="1241">
                  <c:v>20.185049999999997</c:v>
                </c:pt>
                <c:pt idx="1242">
                  <c:v>22.01615</c:v>
                </c:pt>
                <c:pt idx="1243">
                  <c:v>17.426349999999999</c:v>
                </c:pt>
                <c:pt idx="1244">
                  <c:v>-1.833750000000002</c:v>
                </c:pt>
                <c:pt idx="1245">
                  <c:v>27.505449999999996</c:v>
                </c:pt>
                <c:pt idx="1246">
                  <c:v>11.917150000000003</c:v>
                </c:pt>
                <c:pt idx="1247">
                  <c:v>21.996700000000001</c:v>
                </c:pt>
                <c:pt idx="1248">
                  <c:v>16.494700000000002</c:v>
                </c:pt>
                <c:pt idx="1249">
                  <c:v>10.07845</c:v>
                </c:pt>
                <c:pt idx="1250">
                  <c:v>17.40485</c:v>
                </c:pt>
                <c:pt idx="1251">
                  <c:v>0.91614999999999824</c:v>
                </c:pt>
                <c:pt idx="1252">
                  <c:v>22.8931</c:v>
                </c:pt>
                <c:pt idx="1253">
                  <c:v>1.8313499999999969</c:v>
                </c:pt>
                <c:pt idx="1254">
                  <c:v>9.1541999999999959</c:v>
                </c:pt>
                <c:pt idx="1255">
                  <c:v>22.880999999999997</c:v>
                </c:pt>
                <c:pt idx="1256">
                  <c:v>-0.91485000000000127</c:v>
                </c:pt>
                <c:pt idx="1257">
                  <c:v>10.064250000000001</c:v>
                </c:pt>
                <c:pt idx="1258">
                  <c:v>32.016400000000004</c:v>
                </c:pt>
                <c:pt idx="1259">
                  <c:v>-4.5726000000000013</c:v>
                </c:pt>
                <c:pt idx="1260">
                  <c:v>4.5723500000000001</c:v>
                </c:pt>
                <c:pt idx="1261">
                  <c:v>7.3142999999999994</c:v>
                </c:pt>
                <c:pt idx="1262">
                  <c:v>6.3989499999999992</c:v>
                </c:pt>
                <c:pt idx="1263">
                  <c:v>23.762650000000001</c:v>
                </c:pt>
                <c:pt idx="1264">
                  <c:v>23.75855</c:v>
                </c:pt>
                <c:pt idx="1265">
                  <c:v>-3.6542500000000011</c:v>
                </c:pt>
                <c:pt idx="1266">
                  <c:v>2.5000000000119371E-4</c:v>
                </c:pt>
                <c:pt idx="1267">
                  <c:v>12.7864</c:v>
                </c:pt>
                <c:pt idx="1268">
                  <c:v>24.654800000000002</c:v>
                </c:pt>
                <c:pt idx="1269">
                  <c:v>10.955950000000001</c:v>
                </c:pt>
                <c:pt idx="1270">
                  <c:v>-6.389400000000002</c:v>
                </c:pt>
                <c:pt idx="1271">
                  <c:v>16.427949999999999</c:v>
                </c:pt>
                <c:pt idx="1272">
                  <c:v>-4.5620999999999974</c:v>
                </c:pt>
                <c:pt idx="1273">
                  <c:v>13.68525</c:v>
                </c:pt>
                <c:pt idx="1274">
                  <c:v>1.8246000000000002</c:v>
                </c:pt>
                <c:pt idx="1275">
                  <c:v>12.768299999999996</c:v>
                </c:pt>
                <c:pt idx="1276">
                  <c:v>5.471350000000001</c:v>
                </c:pt>
                <c:pt idx="1277">
                  <c:v>16.410550000000001</c:v>
                </c:pt>
                <c:pt idx="1278">
                  <c:v>18.230799999999999</c:v>
                </c:pt>
                <c:pt idx="1279">
                  <c:v>25.518400000000003</c:v>
                </c:pt>
                <c:pt idx="1280">
                  <c:v>8.2011000000000003</c:v>
                </c:pt>
                <c:pt idx="1281">
                  <c:v>22.776299999999999</c:v>
                </c:pt>
                <c:pt idx="1282">
                  <c:v>4.5546499999999988</c:v>
                </c:pt>
                <c:pt idx="1283">
                  <c:v>4.5538999999999987</c:v>
                </c:pt>
                <c:pt idx="1284">
                  <c:v>0.91080000000000183</c:v>
                </c:pt>
                <c:pt idx="1285">
                  <c:v>23.6707</c:v>
                </c:pt>
                <c:pt idx="1286">
                  <c:v>27.307349999999996</c:v>
                </c:pt>
                <c:pt idx="1287">
                  <c:v>10.011049999999999</c:v>
                </c:pt>
                <c:pt idx="1288">
                  <c:v>15.46875</c:v>
                </c:pt>
                <c:pt idx="1289">
                  <c:v>10.007600000000004</c:v>
                </c:pt>
                <c:pt idx="1290">
                  <c:v>-0.90939999999999799</c:v>
                </c:pt>
                <c:pt idx="1291">
                  <c:v>19.098499999999998</c:v>
                </c:pt>
                <c:pt idx="1292">
                  <c:v>16.3672</c:v>
                </c:pt>
                <c:pt idx="1293">
                  <c:v>-4.5452499999999993</c:v>
                </c:pt>
                <c:pt idx="1294">
                  <c:v>-0.90874999999999773</c:v>
                </c:pt>
                <c:pt idx="1295">
                  <c:v>11.814550000000001</c:v>
                </c:pt>
                <c:pt idx="1296">
                  <c:v>-1.8171500000000016</c:v>
                </c:pt>
                <c:pt idx="1297">
                  <c:v>3.6341999999999999</c:v>
                </c:pt>
                <c:pt idx="1298">
                  <c:v>17.25825</c:v>
                </c:pt>
                <c:pt idx="1299">
                  <c:v>6.3573500000000003</c:v>
                </c:pt>
                <c:pt idx="1300">
                  <c:v>8.1722999999999999</c:v>
                </c:pt>
                <c:pt idx="1301">
                  <c:v>14.525549999999999</c:v>
                </c:pt>
                <c:pt idx="1302">
                  <c:v>1.8156500000000015</c:v>
                </c:pt>
                <c:pt idx="1303">
                  <c:v>20.872900000000001</c:v>
                </c:pt>
                <c:pt idx="1304">
                  <c:v>5.4442999999999984</c:v>
                </c:pt>
                <c:pt idx="1305">
                  <c:v>23.587149999999998</c:v>
                </c:pt>
                <c:pt idx="1306">
                  <c:v>1.8143999999999991</c:v>
                </c:pt>
                <c:pt idx="1307">
                  <c:v>-15.416550000000001</c:v>
                </c:pt>
                <c:pt idx="1308">
                  <c:v>-1.8131500000000003</c:v>
                </c:pt>
                <c:pt idx="1309">
                  <c:v>-4.5324500000000008</c:v>
                </c:pt>
                <c:pt idx="1310">
                  <c:v>3.0000000000285354E-4</c:v>
                </c:pt>
                <c:pt idx="1311">
                  <c:v>3.0000000000285354E-4</c:v>
                </c:pt>
                <c:pt idx="1312">
                  <c:v>11.779199999999996</c:v>
                </c:pt>
                <c:pt idx="1313">
                  <c:v>3.6238500000000009</c:v>
                </c:pt>
                <c:pt idx="1314">
                  <c:v>14.4922</c:v>
                </c:pt>
                <c:pt idx="1315">
                  <c:v>20.828749999999999</c:v>
                </c:pt>
                <c:pt idx="1316">
                  <c:v>16.297899999999998</c:v>
                </c:pt>
                <c:pt idx="1317">
                  <c:v>5.4318499999999972</c:v>
                </c:pt>
                <c:pt idx="1318">
                  <c:v>21.722799999999996</c:v>
                </c:pt>
                <c:pt idx="1319">
                  <c:v>15.3843</c:v>
                </c:pt>
                <c:pt idx="1320">
                  <c:v>-0.90449999999999875</c:v>
                </c:pt>
                <c:pt idx="1321">
                  <c:v>5.4279999999999973</c:v>
                </c:pt>
                <c:pt idx="1322">
                  <c:v>3.6180500000000002</c:v>
                </c:pt>
                <c:pt idx="1323">
                  <c:v>14.469100000000001</c:v>
                </c:pt>
                <c:pt idx="1324">
                  <c:v>13.562450000000002</c:v>
                </c:pt>
                <c:pt idx="1325">
                  <c:v>5.4240999999999993</c:v>
                </c:pt>
                <c:pt idx="1326">
                  <c:v>10.846150000000002</c:v>
                </c:pt>
                <c:pt idx="1327">
                  <c:v>5.422349999999998</c:v>
                </c:pt>
                <c:pt idx="1328">
                  <c:v>19.877450000000003</c:v>
                </c:pt>
                <c:pt idx="1329">
                  <c:v>0.90359999999999729</c:v>
                </c:pt>
                <c:pt idx="1330">
                  <c:v>16.257550000000002</c:v>
                </c:pt>
                <c:pt idx="1331">
                  <c:v>24.381899999999998</c:v>
                </c:pt>
                <c:pt idx="1332">
                  <c:v>14.446050000000003</c:v>
                </c:pt>
                <c:pt idx="1333">
                  <c:v>3.6111000000000004</c:v>
                </c:pt>
                <c:pt idx="1334">
                  <c:v>14.440950000000001</c:v>
                </c:pt>
                <c:pt idx="1335">
                  <c:v>3.6097999999999999</c:v>
                </c:pt>
                <c:pt idx="1336">
                  <c:v>14.435900000000004</c:v>
                </c:pt>
                <c:pt idx="1337">
                  <c:v>26.160000000000004</c:v>
                </c:pt>
                <c:pt idx="1338">
                  <c:v>19.84205</c:v>
                </c:pt>
                <c:pt idx="1339">
                  <c:v>9.9194999999999993</c:v>
                </c:pt>
                <c:pt idx="1340">
                  <c:v>3.6066499999999984</c:v>
                </c:pt>
                <c:pt idx="1341">
                  <c:v>9.0143999999999984</c:v>
                </c:pt>
                <c:pt idx="1342">
                  <c:v>17.124299999999998</c:v>
                </c:pt>
                <c:pt idx="1343">
                  <c:v>23.42905</c:v>
                </c:pt>
                <c:pt idx="1344">
                  <c:v>5.4059500000000007</c:v>
                </c:pt>
                <c:pt idx="1345">
                  <c:v>5.4049499999999995</c:v>
                </c:pt>
                <c:pt idx="1346">
                  <c:v>8.10595</c:v>
                </c:pt>
                <c:pt idx="1347">
                  <c:v>12.606750000000002</c:v>
                </c:pt>
                <c:pt idx="1348">
                  <c:v>7.2027999999999963</c:v>
                </c:pt>
                <c:pt idx="1349">
                  <c:v>16.2029</c:v>
                </c:pt>
                <c:pt idx="1350">
                  <c:v>25.199950000000001</c:v>
                </c:pt>
                <c:pt idx="1351">
                  <c:v>11.698</c:v>
                </c:pt>
                <c:pt idx="1352">
                  <c:v>-2.6987999999999985</c:v>
                </c:pt>
                <c:pt idx="1353">
                  <c:v>14.39245</c:v>
                </c:pt>
                <c:pt idx="1354">
                  <c:v>17.087899999999998</c:v>
                </c:pt>
                <c:pt idx="1355">
                  <c:v>11.689649999999999</c:v>
                </c:pt>
                <c:pt idx="1356">
                  <c:v>8.0916000000000032</c:v>
                </c:pt>
                <c:pt idx="1357">
                  <c:v>18.876549999999998</c:v>
                </c:pt>
                <c:pt idx="1358">
                  <c:v>1.7977000000000025</c:v>
                </c:pt>
                <c:pt idx="1359">
                  <c:v>13.478549999999998</c:v>
                </c:pt>
                <c:pt idx="1360">
                  <c:v>17.069700000000001</c:v>
                </c:pt>
                <c:pt idx="1361">
                  <c:v>5.3896499999999996</c:v>
                </c:pt>
                <c:pt idx="1362">
                  <c:v>27.840600000000002</c:v>
                </c:pt>
                <c:pt idx="1363">
                  <c:v>8.0814500000000002</c:v>
                </c:pt>
                <c:pt idx="1364">
                  <c:v>20.648600000000002</c:v>
                </c:pt>
                <c:pt idx="1365">
                  <c:v>3.5906500000000001</c:v>
                </c:pt>
                <c:pt idx="1366">
                  <c:v>33.205500000000001</c:v>
                </c:pt>
                <c:pt idx="1367">
                  <c:v>8.0757499999999993</c:v>
                </c:pt>
                <c:pt idx="1368">
                  <c:v>5.3829499999999975</c:v>
                </c:pt>
                <c:pt idx="1369">
                  <c:v>8.0729500000000023</c:v>
                </c:pt>
                <c:pt idx="1370">
                  <c:v>16.142700000000001</c:v>
                </c:pt>
                <c:pt idx="1371">
                  <c:v>2.6902000000000008</c:v>
                </c:pt>
                <c:pt idx="1372">
                  <c:v>17.0334</c:v>
                </c:pt>
                <c:pt idx="1373">
                  <c:v>4.4819500000000012</c:v>
                </c:pt>
                <c:pt idx="1374">
                  <c:v>2.6886499999999991</c:v>
                </c:pt>
                <c:pt idx="1375">
                  <c:v>14.336349999999999</c:v>
                </c:pt>
                <c:pt idx="1376">
                  <c:v>10.750450000000001</c:v>
                </c:pt>
                <c:pt idx="1377">
                  <c:v>31.349250000000005</c:v>
                </c:pt>
                <c:pt idx="1378">
                  <c:v>16.119749999999996</c:v>
                </c:pt>
                <c:pt idx="1379">
                  <c:v>14.326150000000002</c:v>
                </c:pt>
                <c:pt idx="1380">
                  <c:v>24.170900000000003</c:v>
                </c:pt>
                <c:pt idx="1381">
                  <c:v>13.426000000000002</c:v>
                </c:pt>
                <c:pt idx="1382">
                  <c:v>-2.6844000000000001</c:v>
                </c:pt>
                <c:pt idx="1383">
                  <c:v>13.421249999999997</c:v>
                </c:pt>
                <c:pt idx="1384">
                  <c:v>10.735149999999997</c:v>
                </c:pt>
                <c:pt idx="1385">
                  <c:v>11.627600000000001</c:v>
                </c:pt>
                <c:pt idx="1386">
                  <c:v>16.096800000000002</c:v>
                </c:pt>
                <c:pt idx="1387">
                  <c:v>19.670450000000002</c:v>
                </c:pt>
                <c:pt idx="1388">
                  <c:v>-1.7875999999999976</c:v>
                </c:pt>
                <c:pt idx="1389">
                  <c:v>-4.4685999999999986</c:v>
                </c:pt>
                <c:pt idx="1390">
                  <c:v>-4.4677999999999969</c:v>
                </c:pt>
                <c:pt idx="1391">
                  <c:v>20.549949999999995</c:v>
                </c:pt>
                <c:pt idx="1392">
                  <c:v>21.439500000000002</c:v>
                </c:pt>
                <c:pt idx="1393">
                  <c:v>2.6797000000000004</c:v>
                </c:pt>
                <c:pt idx="1394">
                  <c:v>0.89329999999999998</c:v>
                </c:pt>
                <c:pt idx="1395">
                  <c:v>25.892250000000004</c:v>
                </c:pt>
                <c:pt idx="1396">
                  <c:v>18.74635</c:v>
                </c:pt>
                <c:pt idx="1397">
                  <c:v>4.0000000000262048E-4</c:v>
                </c:pt>
                <c:pt idx="1398">
                  <c:v>13.385449999999999</c:v>
                </c:pt>
                <c:pt idx="1399">
                  <c:v>1.7847499999999989</c:v>
                </c:pt>
                <c:pt idx="1400">
                  <c:v>-8.91995</c:v>
                </c:pt>
                <c:pt idx="1401">
                  <c:v>15.162100000000002</c:v>
                </c:pt>
                <c:pt idx="1402">
                  <c:v>6.2423000000000002</c:v>
                </c:pt>
                <c:pt idx="1403">
                  <c:v>10.69895</c:v>
                </c:pt>
                <c:pt idx="1404">
                  <c:v>-8.022199999999998</c:v>
                </c:pt>
                <c:pt idx="1405">
                  <c:v>14.260100000000001</c:v>
                </c:pt>
                <c:pt idx="1406">
                  <c:v>4.500000000007276E-4</c:v>
                </c:pt>
                <c:pt idx="1407">
                  <c:v>9.8004499999999979</c:v>
                </c:pt>
                <c:pt idx="1408">
                  <c:v>4.4541000000000004</c:v>
                </c:pt>
                <c:pt idx="1409">
                  <c:v>23.15605</c:v>
                </c:pt>
                <c:pt idx="1410">
                  <c:v>5.3430499999999981</c:v>
                </c:pt>
                <c:pt idx="1411">
                  <c:v>17.806100000000001</c:v>
                </c:pt>
                <c:pt idx="1412">
                  <c:v>8.01145</c:v>
                </c:pt>
                <c:pt idx="1413">
                  <c:v>13.349799999999998</c:v>
                </c:pt>
                <c:pt idx="1414">
                  <c:v>17.796399999999998</c:v>
                </c:pt>
                <c:pt idx="1415">
                  <c:v>12.455450000000003</c:v>
                </c:pt>
                <c:pt idx="1416">
                  <c:v>22.237500000000001</c:v>
                </c:pt>
                <c:pt idx="1417">
                  <c:v>29.348299999999998</c:v>
                </c:pt>
                <c:pt idx="1418">
                  <c:v>-4.4455499999999972</c:v>
                </c:pt>
                <c:pt idx="1419">
                  <c:v>10.668400000000002</c:v>
                </c:pt>
                <c:pt idx="1420">
                  <c:v>2.6668500000000002</c:v>
                </c:pt>
                <c:pt idx="1421">
                  <c:v>11.5535</c:v>
                </c:pt>
                <c:pt idx="1422">
                  <c:v>17.771149999999999</c:v>
                </c:pt>
                <c:pt idx="1423">
                  <c:v>-10.6601</c:v>
                </c:pt>
                <c:pt idx="1424">
                  <c:v>11.547249999999998</c:v>
                </c:pt>
                <c:pt idx="1425">
                  <c:v>18.649650000000001</c:v>
                </c:pt>
                <c:pt idx="1426">
                  <c:v>27.525400000000001</c:v>
                </c:pt>
                <c:pt idx="1427">
                  <c:v>12.42895</c:v>
                </c:pt>
                <c:pt idx="1428">
                  <c:v>15.089300000000001</c:v>
                </c:pt>
                <c:pt idx="1429">
                  <c:v>5.3249499999999976</c:v>
                </c:pt>
                <c:pt idx="1430">
                  <c:v>6.2112000000000016</c:v>
                </c:pt>
                <c:pt idx="1431">
                  <c:v>15.968399999999999</c:v>
                </c:pt>
                <c:pt idx="1432">
                  <c:v>21.287300000000002</c:v>
                </c:pt>
                <c:pt idx="1433">
                  <c:v>-0.8863999999999983</c:v>
                </c:pt>
                <c:pt idx="1434">
                  <c:v>31.919449999999998</c:v>
                </c:pt>
                <c:pt idx="1435">
                  <c:v>21.275899999999996</c:v>
                </c:pt>
                <c:pt idx="1436">
                  <c:v>7.090950000000003</c:v>
                </c:pt>
                <c:pt idx="1437">
                  <c:v>2.9999999999930083E-4</c:v>
                </c:pt>
                <c:pt idx="1438">
                  <c:v>-2.6577000000000019</c:v>
                </c:pt>
                <c:pt idx="1439">
                  <c:v>9.7446499999999965</c:v>
                </c:pt>
                <c:pt idx="1440">
                  <c:v>14.171349999999997</c:v>
                </c:pt>
                <c:pt idx="1441">
                  <c:v>12.397849999999998</c:v>
                </c:pt>
                <c:pt idx="1442">
                  <c:v>1.7709499999999991</c:v>
                </c:pt>
                <c:pt idx="1443">
                  <c:v>3.5411500000000018</c:v>
                </c:pt>
                <c:pt idx="1444">
                  <c:v>9.7359999999999971</c:v>
                </c:pt>
                <c:pt idx="1445">
                  <c:v>23.0077</c:v>
                </c:pt>
                <c:pt idx="1446">
                  <c:v>9.7325000000000017</c:v>
                </c:pt>
                <c:pt idx="1447">
                  <c:v>-1.7688999999999986</c:v>
                </c:pt>
                <c:pt idx="1448">
                  <c:v>13.266700000000004</c:v>
                </c:pt>
                <c:pt idx="1449">
                  <c:v>19.454300000000003</c:v>
                </c:pt>
                <c:pt idx="1450">
                  <c:v>14.146100000000004</c:v>
                </c:pt>
                <c:pt idx="1451">
                  <c:v>9.7238500000000023</c:v>
                </c:pt>
                <c:pt idx="1452">
                  <c:v>7.9545999999999992</c:v>
                </c:pt>
                <c:pt idx="1453">
                  <c:v>0.88390000000000057</c:v>
                </c:pt>
                <c:pt idx="1454">
                  <c:v>30.922150000000002</c:v>
                </c:pt>
                <c:pt idx="1455">
                  <c:v>7.9501999999999988</c:v>
                </c:pt>
                <c:pt idx="1456">
                  <c:v>15.897300000000001</c:v>
                </c:pt>
                <c:pt idx="1457">
                  <c:v>6.1814</c:v>
                </c:pt>
                <c:pt idx="1458">
                  <c:v>26.485799999999998</c:v>
                </c:pt>
                <c:pt idx="1459">
                  <c:v>37.073399999999999</c:v>
                </c:pt>
                <c:pt idx="1460">
                  <c:v>9.7082000000000015</c:v>
                </c:pt>
                <c:pt idx="1461">
                  <c:v>24.706899999999997</c:v>
                </c:pt>
                <c:pt idx="1462">
                  <c:v>19.409150000000004</c:v>
                </c:pt>
                <c:pt idx="1463">
                  <c:v>28.22625</c:v>
                </c:pt>
                <c:pt idx="1464">
                  <c:v>23.811699999999998</c:v>
                </c:pt>
                <c:pt idx="1465">
                  <c:v>11.463000000000001</c:v>
                </c:pt>
                <c:pt idx="1466">
                  <c:v>9.6977499999999957</c:v>
                </c:pt>
                <c:pt idx="1467">
                  <c:v>27.324750000000002</c:v>
                </c:pt>
                <c:pt idx="1468">
                  <c:v>17.62575</c:v>
                </c:pt>
                <c:pt idx="1469">
                  <c:v>8.811399999999999</c:v>
                </c:pt>
                <c:pt idx="1470">
                  <c:v>16.73845</c:v>
                </c:pt>
                <c:pt idx="1471">
                  <c:v>16.735450000000004</c:v>
                </c:pt>
                <c:pt idx="1472">
                  <c:v>6.1647500000000015</c:v>
                </c:pt>
                <c:pt idx="1473">
                  <c:v>18.490600000000004</c:v>
                </c:pt>
                <c:pt idx="1474">
                  <c:v>21.128250000000001</c:v>
                </c:pt>
                <c:pt idx="1475">
                  <c:v>22.884700000000002</c:v>
                </c:pt>
                <c:pt idx="1476">
                  <c:v>30.800749999999997</c:v>
                </c:pt>
                <c:pt idx="1477">
                  <c:v>2.5000000000119371E-4</c:v>
                </c:pt>
                <c:pt idx="1478">
                  <c:v>7.0378500000000024</c:v>
                </c:pt>
                <c:pt idx="1479">
                  <c:v>-2.6382000000000048</c:v>
                </c:pt>
                <c:pt idx="1480">
                  <c:v>9.6735000000000007</c:v>
                </c:pt>
                <c:pt idx="1481">
                  <c:v>10.55105</c:v>
                </c:pt>
                <c:pt idx="1482">
                  <c:v>8.7909999999999968</c:v>
                </c:pt>
                <c:pt idx="1483">
                  <c:v>17.57845</c:v>
                </c:pt>
                <c:pt idx="1484">
                  <c:v>11.424200000000006</c:v>
                </c:pt>
                <c:pt idx="1485">
                  <c:v>4.500000000007276E-4</c:v>
                </c:pt>
                <c:pt idx="1486">
                  <c:v>16.6906</c:v>
                </c:pt>
                <c:pt idx="1487">
                  <c:v>7.9048499999999997</c:v>
                </c:pt>
                <c:pt idx="1488">
                  <c:v>4.390900000000002</c:v>
                </c:pt>
                <c:pt idx="1489">
                  <c:v>9.6579000000000015</c:v>
                </c:pt>
                <c:pt idx="1490">
                  <c:v>4.3893500000000003</c:v>
                </c:pt>
                <c:pt idx="1491">
                  <c:v>18.431000000000001</c:v>
                </c:pt>
                <c:pt idx="1492">
                  <c:v>14.040199999999999</c:v>
                </c:pt>
                <c:pt idx="1493">
                  <c:v>6.1417500000000018</c:v>
                </c:pt>
                <c:pt idx="1494">
                  <c:v>7.0177499999999995</c:v>
                </c:pt>
                <c:pt idx="1495">
                  <c:v>24.556950000000001</c:v>
                </c:pt>
                <c:pt idx="1496">
                  <c:v>16.66085</c:v>
                </c:pt>
                <c:pt idx="1497">
                  <c:v>-0.87645000000000195</c:v>
                </c:pt>
                <c:pt idx="1498">
                  <c:v>14.02515</c:v>
                </c:pt>
                <c:pt idx="1499">
                  <c:v>23.663049999999998</c:v>
                </c:pt>
                <c:pt idx="1500">
                  <c:v>13.143949999999997</c:v>
                </c:pt>
                <c:pt idx="1501">
                  <c:v>13.141549999999999</c:v>
                </c:pt>
                <c:pt idx="1502">
                  <c:v>13.139199999999999</c:v>
                </c:pt>
                <c:pt idx="1503">
                  <c:v>5.2548999999999992</c:v>
                </c:pt>
                <c:pt idx="1504">
                  <c:v>19.2637</c:v>
                </c:pt>
                <c:pt idx="1505">
                  <c:v>14.0076</c:v>
                </c:pt>
                <c:pt idx="1506">
                  <c:v>14.005050000000001</c:v>
                </c:pt>
                <c:pt idx="1507">
                  <c:v>14.877650000000003</c:v>
                </c:pt>
                <c:pt idx="1508">
                  <c:v>5.2502000000000031</c:v>
                </c:pt>
                <c:pt idx="1509">
                  <c:v>17.496899999999997</c:v>
                </c:pt>
                <c:pt idx="1510">
                  <c:v>12.245649999999998</c:v>
                </c:pt>
                <c:pt idx="1511">
                  <c:v>6.9964499999999994</c:v>
                </c:pt>
                <c:pt idx="1512">
                  <c:v>11.366900000000001</c:v>
                </c:pt>
                <c:pt idx="1513">
                  <c:v>14.861649999999997</c:v>
                </c:pt>
                <c:pt idx="1514">
                  <c:v>20.103249999999996</c:v>
                </c:pt>
                <c:pt idx="1515">
                  <c:v>13.982549999999996</c:v>
                </c:pt>
                <c:pt idx="1516">
                  <c:v>13.980050000000002</c:v>
                </c:pt>
                <c:pt idx="1517">
                  <c:v>2.6209999999999987</c:v>
                </c:pt>
                <c:pt idx="1518">
                  <c:v>1.7470999999999997</c:v>
                </c:pt>
                <c:pt idx="1519">
                  <c:v>20.958500000000001</c:v>
                </c:pt>
                <c:pt idx="1520">
                  <c:v>10.477649999999997</c:v>
                </c:pt>
                <c:pt idx="1521">
                  <c:v>9.602800000000002</c:v>
                </c:pt>
                <c:pt idx="1522">
                  <c:v>19.201599999999999</c:v>
                </c:pt>
                <c:pt idx="1523">
                  <c:v>6.9813499999999991</c:v>
                </c:pt>
                <c:pt idx="1524">
                  <c:v>18.322250000000004</c:v>
                </c:pt>
                <c:pt idx="1525">
                  <c:v>6.1065000000000005</c:v>
                </c:pt>
                <c:pt idx="1526">
                  <c:v>32.270350000000001</c:v>
                </c:pt>
                <c:pt idx="1527">
                  <c:v>13.952399999999997</c:v>
                </c:pt>
                <c:pt idx="1528">
                  <c:v>9.5906500000000037</c:v>
                </c:pt>
                <c:pt idx="1529">
                  <c:v>13.075700000000001</c:v>
                </c:pt>
                <c:pt idx="1530">
                  <c:v>2.6148999999999987</c:v>
                </c:pt>
                <c:pt idx="1531">
                  <c:v>27.013050000000003</c:v>
                </c:pt>
                <c:pt idx="1532">
                  <c:v>12.197450000000003</c:v>
                </c:pt>
                <c:pt idx="1533">
                  <c:v>-0.87070000000000292</c:v>
                </c:pt>
                <c:pt idx="1534">
                  <c:v>13.934849999999997</c:v>
                </c:pt>
                <c:pt idx="1535">
                  <c:v>5.22485</c:v>
                </c:pt>
                <c:pt idx="1536">
                  <c:v>8.7062999999999988</c:v>
                </c:pt>
                <c:pt idx="1537">
                  <c:v>25.243049999999997</c:v>
                </c:pt>
                <c:pt idx="1538">
                  <c:v>13.054600000000001</c:v>
                </c:pt>
                <c:pt idx="1539">
                  <c:v>10.441800000000001</c:v>
                </c:pt>
                <c:pt idx="1540">
                  <c:v>5.2201500000000003</c:v>
                </c:pt>
                <c:pt idx="1541">
                  <c:v>9.5682000000000009</c:v>
                </c:pt>
                <c:pt idx="1542">
                  <c:v>12.175599999999996</c:v>
                </c:pt>
                <c:pt idx="1543">
                  <c:v>13.912399999999998</c:v>
                </c:pt>
                <c:pt idx="1544">
                  <c:v>3.4776500000000006</c:v>
                </c:pt>
                <c:pt idx="1545">
                  <c:v>5.2153500000000008</c:v>
                </c:pt>
                <c:pt idx="1546">
                  <c:v>10.428649999999998</c:v>
                </c:pt>
                <c:pt idx="1547">
                  <c:v>10.426800000000004</c:v>
                </c:pt>
                <c:pt idx="1548">
                  <c:v>27.799449999999997</c:v>
                </c:pt>
                <c:pt idx="1549">
                  <c:v>-0.86829999999999785</c:v>
                </c:pt>
                <c:pt idx="1550">
                  <c:v>1.7371000000000016</c:v>
                </c:pt>
                <c:pt idx="1551">
                  <c:v>14.760650000000002</c:v>
                </c:pt>
                <c:pt idx="1552">
                  <c:v>-2.6039999999999992</c:v>
                </c:pt>
                <c:pt idx="1553">
                  <c:v>9.5476499999999973</c:v>
                </c:pt>
                <c:pt idx="1554">
                  <c:v>6.9425500000000007</c:v>
                </c:pt>
                <c:pt idx="1555">
                  <c:v>-0.86724999999999852</c:v>
                </c:pt>
                <c:pt idx="1556">
                  <c:v>6.9399499999999996</c:v>
                </c:pt>
                <c:pt idx="1557">
                  <c:v>12.142800000000001</c:v>
                </c:pt>
                <c:pt idx="1558">
                  <c:v>5.2032999999999987</c:v>
                </c:pt>
                <c:pt idx="1559">
                  <c:v>10.404350000000001</c:v>
                </c:pt>
                <c:pt idx="1560">
                  <c:v>19.937749999999998</c:v>
                </c:pt>
                <c:pt idx="1561">
                  <c:v>-1.7330499999999986</c:v>
                </c:pt>
                <c:pt idx="1562">
                  <c:v>12.9984</c:v>
                </c:pt>
                <c:pt idx="1563">
                  <c:v>9.5305</c:v>
                </c:pt>
                <c:pt idx="1564">
                  <c:v>-4.3308999999999997</c:v>
                </c:pt>
                <c:pt idx="1565">
                  <c:v>14.723400000000002</c:v>
                </c:pt>
                <c:pt idx="1566">
                  <c:v>4.3298999999999985</c:v>
                </c:pt>
                <c:pt idx="1567">
                  <c:v>7.7920499999999997</c:v>
                </c:pt>
                <c:pt idx="1568">
                  <c:v>-5.193249999999999</c:v>
                </c:pt>
                <c:pt idx="1569">
                  <c:v>19.905500000000004</c:v>
                </c:pt>
                <c:pt idx="1570">
                  <c:v>19.036649999999998</c:v>
                </c:pt>
                <c:pt idx="1571">
                  <c:v>10.38185</c:v>
                </c:pt>
                <c:pt idx="1572">
                  <c:v>3.5000000000096065E-4</c:v>
                </c:pt>
                <c:pt idx="1573">
                  <c:v>12.107800000000001</c:v>
                </c:pt>
                <c:pt idx="1574">
                  <c:v>3.4588499999999982</c:v>
                </c:pt>
                <c:pt idx="1575">
                  <c:v>-2.5931999999999995</c:v>
                </c:pt>
                <c:pt idx="1576">
                  <c:v>8.6438500000000005</c:v>
                </c:pt>
                <c:pt idx="1577">
                  <c:v>25.926149999999996</c:v>
                </c:pt>
                <c:pt idx="1578">
                  <c:v>18.145149999999997</c:v>
                </c:pt>
                <c:pt idx="1579">
                  <c:v>13.822450000000003</c:v>
                </c:pt>
                <c:pt idx="1580">
                  <c:v>6.0462999999999987</c:v>
                </c:pt>
                <c:pt idx="1581">
                  <c:v>10.363150000000001</c:v>
                </c:pt>
                <c:pt idx="1582">
                  <c:v>29.356549999999999</c:v>
                </c:pt>
                <c:pt idx="1583">
                  <c:v>16.402350000000002</c:v>
                </c:pt>
                <c:pt idx="1584">
                  <c:v>16.399349999999998</c:v>
                </c:pt>
                <c:pt idx="1585">
                  <c:v>21.573999999999998</c:v>
                </c:pt>
                <c:pt idx="1586">
                  <c:v>2.5886500000000012</c:v>
                </c:pt>
                <c:pt idx="1587">
                  <c:v>4.3135499999999993</c:v>
                </c:pt>
                <c:pt idx="1588">
                  <c:v>29.324750000000002</c:v>
                </c:pt>
                <c:pt idx="1589">
                  <c:v>12.93525</c:v>
                </c:pt>
                <c:pt idx="1590">
                  <c:v>15.519399999999997</c:v>
                </c:pt>
                <c:pt idx="1591">
                  <c:v>19.826650000000001</c:v>
                </c:pt>
                <c:pt idx="1592">
                  <c:v>2.5858500000000006</c:v>
                </c:pt>
                <c:pt idx="1593">
                  <c:v>24.128149999999998</c:v>
                </c:pt>
                <c:pt idx="1594">
                  <c:v>24.123799999999999</c:v>
                </c:pt>
                <c:pt idx="1595">
                  <c:v>2.5844499999999968</c:v>
                </c:pt>
                <c:pt idx="1596">
                  <c:v>5.1677500000000052</c:v>
                </c:pt>
                <c:pt idx="1597">
                  <c:v>0.86129999999999995</c:v>
                </c:pt>
                <c:pt idx="1598">
                  <c:v>29.271899999999999</c:v>
                </c:pt>
                <c:pt idx="1599">
                  <c:v>15.494300000000003</c:v>
                </c:pt>
                <c:pt idx="1600">
                  <c:v>5.1639499999999998</c:v>
                </c:pt>
                <c:pt idx="1601">
                  <c:v>8.6048500000000026</c:v>
                </c:pt>
                <c:pt idx="1602">
                  <c:v>30.110999999999997</c:v>
                </c:pt>
                <c:pt idx="1603">
                  <c:v>17.203349999999997</c:v>
                </c:pt>
                <c:pt idx="1604">
                  <c:v>15.480300000000003</c:v>
                </c:pt>
                <c:pt idx="1605">
                  <c:v>22.356250000000003</c:v>
                </c:pt>
                <c:pt idx="1606">
                  <c:v>17.194050000000001</c:v>
                </c:pt>
                <c:pt idx="1607">
                  <c:v>3.4384000000000015</c:v>
                </c:pt>
                <c:pt idx="1608">
                  <c:v>8.5941000000000045</c:v>
                </c:pt>
                <c:pt idx="1609">
                  <c:v>7.7333500000000015</c:v>
                </c:pt>
                <c:pt idx="1610">
                  <c:v>12.88635</c:v>
                </c:pt>
                <c:pt idx="1611">
                  <c:v>24.049799999999998</c:v>
                </c:pt>
                <c:pt idx="1612">
                  <c:v>8.5879000000000012</c:v>
                </c:pt>
                <c:pt idx="1613">
                  <c:v>14.596500000000002</c:v>
                </c:pt>
                <c:pt idx="1614">
                  <c:v>25.753600000000002</c:v>
                </c:pt>
                <c:pt idx="1615">
                  <c:v>18.882750000000001</c:v>
                </c:pt>
                <c:pt idx="1616">
                  <c:v>9.4399000000000051</c:v>
                </c:pt>
                <c:pt idx="1617">
                  <c:v>18.875850000000003</c:v>
                </c:pt>
                <c:pt idx="1618">
                  <c:v>-5.1466999999999992</c:v>
                </c:pt>
                <c:pt idx="1619">
                  <c:v>3.5000000000451337E-4</c:v>
                </c:pt>
                <c:pt idx="1620">
                  <c:v>3.5000000000096065E-4</c:v>
                </c:pt>
                <c:pt idx="1621">
                  <c:v>19.719699999999996</c:v>
                </c:pt>
                <c:pt idx="1622">
                  <c:v>21.430499999999999</c:v>
                </c:pt>
                <c:pt idx="1623">
                  <c:v>17.998399999999997</c:v>
                </c:pt>
                <c:pt idx="1624">
                  <c:v>9.4260999999999981</c:v>
                </c:pt>
                <c:pt idx="1625">
                  <c:v>4.2840999999999987</c:v>
                </c:pt>
                <c:pt idx="1626">
                  <c:v>23.984649999999998</c:v>
                </c:pt>
                <c:pt idx="1627">
                  <c:v>15.416</c:v>
                </c:pt>
                <c:pt idx="1628">
                  <c:v>9.4194000000000031</c:v>
                </c:pt>
                <c:pt idx="1629">
                  <c:v>8.5616500000000002</c:v>
                </c:pt>
                <c:pt idx="1630">
                  <c:v>5.1361000000000026</c:v>
                </c:pt>
                <c:pt idx="1631">
                  <c:v>11.981700000000004</c:v>
                </c:pt>
                <c:pt idx="1632">
                  <c:v>6.8454499999999996</c:v>
                </c:pt>
                <c:pt idx="1633">
                  <c:v>7.6998499999999979</c:v>
                </c:pt>
                <c:pt idx="1634">
                  <c:v>29.082100000000001</c:v>
                </c:pt>
                <c:pt idx="1635">
                  <c:v>11.973050000000001</c:v>
                </c:pt>
                <c:pt idx="1636">
                  <c:v>12.825899999999997</c:v>
                </c:pt>
                <c:pt idx="1637">
                  <c:v>12.823650000000001</c:v>
                </c:pt>
                <c:pt idx="1638">
                  <c:v>1.7097499999999997</c:v>
                </c:pt>
                <c:pt idx="1639">
                  <c:v>26.492149999999999</c:v>
                </c:pt>
                <c:pt idx="1640">
                  <c:v>9.3989000000000011</c:v>
                </c:pt>
                <c:pt idx="1641">
                  <c:v>17.939800000000002</c:v>
                </c:pt>
                <c:pt idx="1642">
                  <c:v>15.374300000000002</c:v>
                </c:pt>
                <c:pt idx="1643">
                  <c:v>23.911050000000003</c:v>
                </c:pt>
                <c:pt idx="1644">
                  <c:v>3.4154499999999999</c:v>
                </c:pt>
                <c:pt idx="1645">
                  <c:v>29.024250000000002</c:v>
                </c:pt>
                <c:pt idx="1646">
                  <c:v>7.6817999999999955</c:v>
                </c:pt>
                <c:pt idx="1647">
                  <c:v>5.1203999999999965</c:v>
                </c:pt>
                <c:pt idx="1648">
                  <c:v>21.329800000000002</c:v>
                </c:pt>
                <c:pt idx="1649">
                  <c:v>-0.85265000000000057</c:v>
                </c:pt>
                <c:pt idx="1650">
                  <c:v>8.5290500000000016</c:v>
                </c:pt>
                <c:pt idx="1651">
                  <c:v>11.938449999999996</c:v>
                </c:pt>
                <c:pt idx="1652">
                  <c:v>15.346450000000001</c:v>
                </c:pt>
                <c:pt idx="1653">
                  <c:v>30.687100000000001</c:v>
                </c:pt>
                <c:pt idx="1654">
                  <c:v>12.78425</c:v>
                </c:pt>
                <c:pt idx="1655">
                  <c:v>8.5213499999999982</c:v>
                </c:pt>
                <c:pt idx="1656">
                  <c:v>12.77955</c:v>
                </c:pt>
                <c:pt idx="1657">
                  <c:v>10.221899999999998</c:v>
                </c:pt>
                <c:pt idx="1658">
                  <c:v>25.549349999999997</c:v>
                </c:pt>
                <c:pt idx="1659">
                  <c:v>11.069650000000003</c:v>
                </c:pt>
                <c:pt idx="1660">
                  <c:v>15.324249999999999</c:v>
                </c:pt>
                <c:pt idx="1661">
                  <c:v>31.493849999999998</c:v>
                </c:pt>
                <c:pt idx="1662">
                  <c:v>17.871800000000004</c:v>
                </c:pt>
                <c:pt idx="1663">
                  <c:v>15.315849999999998</c:v>
                </c:pt>
                <c:pt idx="1664">
                  <c:v>-0.85029999999999717</c:v>
                </c:pt>
                <c:pt idx="1665">
                  <c:v>28.919149999999998</c:v>
                </c:pt>
                <c:pt idx="1666">
                  <c:v>-0.85004999999999953</c:v>
                </c:pt>
                <c:pt idx="1667">
                  <c:v>6.8023999999999987</c:v>
                </c:pt>
                <c:pt idx="1668">
                  <c:v>13.601800000000001</c:v>
                </c:pt>
                <c:pt idx="1669">
                  <c:v>10.1996</c:v>
                </c:pt>
                <c:pt idx="1670">
                  <c:v>16.146249999999998</c:v>
                </c:pt>
                <c:pt idx="1671">
                  <c:v>15.293750000000003</c:v>
                </c:pt>
                <c:pt idx="1672">
                  <c:v>8.495199999999997</c:v>
                </c:pt>
                <c:pt idx="1673">
                  <c:v>16.137499999999999</c:v>
                </c:pt>
                <c:pt idx="1674">
                  <c:v>13.587050000000001</c:v>
                </c:pt>
                <c:pt idx="1675">
                  <c:v>17.829750000000004</c:v>
                </c:pt>
                <c:pt idx="1676">
                  <c:v>16.977550000000004</c:v>
                </c:pt>
                <c:pt idx="1677">
                  <c:v>11.882300000000001</c:v>
                </c:pt>
                <c:pt idx="1678">
                  <c:v>13.577249999999999</c:v>
                </c:pt>
                <c:pt idx="1679">
                  <c:v>20.361900000000002</c:v>
                </c:pt>
                <c:pt idx="1680">
                  <c:v>7.6346000000000025</c:v>
                </c:pt>
                <c:pt idx="1681">
                  <c:v>11.025599999999997</c:v>
                </c:pt>
                <c:pt idx="1682">
                  <c:v>9.3277499999999947</c:v>
                </c:pt>
                <c:pt idx="1683">
                  <c:v>-5.0863499999999995</c:v>
                </c:pt>
                <c:pt idx="1684">
                  <c:v>9.3243499999999955</c:v>
                </c:pt>
                <c:pt idx="1685">
                  <c:v>18.644800000000004</c:v>
                </c:pt>
                <c:pt idx="1686">
                  <c:v>9.3210000000000051</c:v>
                </c:pt>
                <c:pt idx="1687">
                  <c:v>11.860849999999999</c:v>
                </c:pt>
                <c:pt idx="1688">
                  <c:v>15.246650000000002</c:v>
                </c:pt>
                <c:pt idx="1689">
                  <c:v>20.325099999999999</c:v>
                </c:pt>
                <c:pt idx="1690">
                  <c:v>8.467499999999994</c:v>
                </c:pt>
                <c:pt idx="1691">
                  <c:v>22.857300000000002</c:v>
                </c:pt>
                <c:pt idx="1692">
                  <c:v>25.392499999999998</c:v>
                </c:pt>
                <c:pt idx="1693">
                  <c:v>26.234000000000002</c:v>
                </c:pt>
                <c:pt idx="1694">
                  <c:v>11.845900000000007</c:v>
                </c:pt>
                <c:pt idx="1695">
                  <c:v>21.995100000000008</c:v>
                </c:pt>
                <c:pt idx="1696">
                  <c:v>28.757199999999997</c:v>
                </c:pt>
                <c:pt idx="1697">
                  <c:v>13.53070000000001</c:v>
                </c:pt>
                <c:pt idx="1698">
                  <c:v>17.756099999999989</c:v>
                </c:pt>
                <c:pt idx="1699">
                  <c:v>26.205500000000001</c:v>
                </c:pt>
                <c:pt idx="1700">
                  <c:v>21.130499999999998</c:v>
                </c:pt>
                <c:pt idx="1701">
                  <c:v>39.716499999999996</c:v>
                </c:pt>
                <c:pt idx="1702">
                  <c:v>26.191499999999991</c:v>
                </c:pt>
                <c:pt idx="1703">
                  <c:v>38.013000000000005</c:v>
                </c:pt>
                <c:pt idx="1704">
                  <c:v>13.513999999999996</c:v>
                </c:pt>
                <c:pt idx="1705">
                  <c:v>32.93249999999999</c:v>
                </c:pt>
                <c:pt idx="1706">
                  <c:v>19.418999999999997</c:v>
                </c:pt>
                <c:pt idx="1707">
                  <c:v>30.388499999999993</c:v>
                </c:pt>
                <c:pt idx="1708">
                  <c:v>19.411500000000004</c:v>
                </c:pt>
                <c:pt idx="1709">
                  <c:v>17.720499999999987</c:v>
                </c:pt>
                <c:pt idx="1710">
                  <c:v>15.186999999999998</c:v>
                </c:pt>
                <c:pt idx="1711">
                  <c:v>11.810000000000002</c:v>
                </c:pt>
                <c:pt idx="1712">
                  <c:v>26.144499999999994</c:v>
                </c:pt>
                <c:pt idx="1713">
                  <c:v>16.022500000000008</c:v>
                </c:pt>
                <c:pt idx="1714">
                  <c:v>23.606499999999983</c:v>
                </c:pt>
                <c:pt idx="1715">
                  <c:v>30.344499999999982</c:v>
                </c:pt>
                <c:pt idx="1716">
                  <c:v>37.924000000000007</c:v>
                </c:pt>
                <c:pt idx="1717">
                  <c:v>44.657000000000011</c:v>
                </c:pt>
                <c:pt idx="1718">
                  <c:v>34.540999999999997</c:v>
                </c:pt>
                <c:pt idx="1719">
                  <c:v>25.269999999999982</c:v>
                </c:pt>
                <c:pt idx="1720">
                  <c:v>15.15949999999998</c:v>
                </c:pt>
                <c:pt idx="1721">
                  <c:v>14.316000000000003</c:v>
                </c:pt>
                <c:pt idx="1722">
                  <c:v>43.77600000000001</c:v>
                </c:pt>
                <c:pt idx="1723">
                  <c:v>37.034999999999968</c:v>
                </c:pt>
                <c:pt idx="1724">
                  <c:v>70.688000000000045</c:v>
                </c:pt>
                <c:pt idx="1725">
                  <c:v>17.67149999999998</c:v>
                </c:pt>
                <c:pt idx="1726">
                  <c:v>31.127499999999998</c:v>
                </c:pt>
                <c:pt idx="1727">
                  <c:v>27.757499999999993</c:v>
                </c:pt>
                <c:pt idx="1728">
                  <c:v>37.002999999999986</c:v>
                </c:pt>
                <c:pt idx="1729">
                  <c:v>59.694999999999993</c:v>
                </c:pt>
                <c:pt idx="1730">
                  <c:v>78.176999999999964</c:v>
                </c:pt>
                <c:pt idx="1731">
                  <c:v>26.057999999999993</c:v>
                </c:pt>
                <c:pt idx="1732">
                  <c:v>31.093999999999994</c:v>
                </c:pt>
                <c:pt idx="1733">
                  <c:v>55.45150000000001</c:v>
                </c:pt>
                <c:pt idx="1734">
                  <c:v>27.723000000000013</c:v>
                </c:pt>
                <c:pt idx="1735">
                  <c:v>93.221500000000049</c:v>
                </c:pt>
                <c:pt idx="1736">
                  <c:v>20.156000000000006</c:v>
                </c:pt>
                <c:pt idx="1737">
                  <c:v>7.5600000000000023</c:v>
                </c:pt>
                <c:pt idx="1738">
                  <c:v>-3.3524999999999636</c:v>
                </c:pt>
                <c:pt idx="1739">
                  <c:v>9.2355000000000018</c:v>
                </c:pt>
                <c:pt idx="1740">
                  <c:v>20.141999999999996</c:v>
                </c:pt>
                <c:pt idx="1741">
                  <c:v>41.947999999999979</c:v>
                </c:pt>
                <c:pt idx="1742">
                  <c:v>33.553499999999985</c:v>
                </c:pt>
                <c:pt idx="1743">
                  <c:v>30.193499999999972</c:v>
                </c:pt>
                <c:pt idx="1744">
                  <c:v>67.077499999999986</c:v>
                </c:pt>
                <c:pt idx="1745">
                  <c:v>57.844499999999982</c:v>
                </c:pt>
                <c:pt idx="1746">
                  <c:v>23.471500000000049</c:v>
                </c:pt>
                <c:pt idx="1747">
                  <c:v>25.98150000000004</c:v>
                </c:pt>
                <c:pt idx="1748">
                  <c:v>16.760500000000036</c:v>
                </c:pt>
                <c:pt idx="1749">
                  <c:v>28.484999999999957</c:v>
                </c:pt>
                <c:pt idx="1750">
                  <c:v>55.278999999999996</c:v>
                </c:pt>
                <c:pt idx="1751">
                  <c:v>4.0000000000190994E-3</c:v>
                </c:pt>
                <c:pt idx="1752">
                  <c:v>81.212999999999965</c:v>
                </c:pt>
                <c:pt idx="1753">
                  <c:v>30.137499999999989</c:v>
                </c:pt>
                <c:pt idx="1754">
                  <c:v>29.295500000000004</c:v>
                </c:pt>
                <c:pt idx="1755">
                  <c:v>28.454000000000008</c:v>
                </c:pt>
                <c:pt idx="1756">
                  <c:v>52.709499999999991</c:v>
                </c:pt>
                <c:pt idx="1757">
                  <c:v>86.15749999999997</c:v>
                </c:pt>
                <c:pt idx="1758">
                  <c:v>71.924500000000023</c:v>
                </c:pt>
                <c:pt idx="1759">
                  <c:v>68.566000000000031</c:v>
                </c:pt>
                <c:pt idx="1760">
                  <c:v>70.225499999999954</c:v>
                </c:pt>
                <c:pt idx="1761">
                  <c:v>61.854000000000013</c:v>
                </c:pt>
                <c:pt idx="1762">
                  <c:v>65.185000000000002</c:v>
                </c:pt>
                <c:pt idx="1763">
                  <c:v>60.995500000000021</c:v>
                </c:pt>
                <c:pt idx="1764">
                  <c:v>60.983499999999992</c:v>
                </c:pt>
                <c:pt idx="1765">
                  <c:v>45.937999999999988</c:v>
                </c:pt>
                <c:pt idx="1766">
                  <c:v>20.043000000000006</c:v>
                </c:pt>
                <c:pt idx="1767">
                  <c:v>62.620000000000005</c:v>
                </c:pt>
                <c:pt idx="1768">
                  <c:v>61.773500000000013</c:v>
                </c:pt>
                <c:pt idx="1769">
                  <c:v>57.588999999999999</c:v>
                </c:pt>
                <c:pt idx="1770">
                  <c:v>62.58550000000001</c:v>
                </c:pt>
                <c:pt idx="1771">
                  <c:v>40.048000000000002</c:v>
                </c:pt>
                <c:pt idx="1772">
                  <c:v>64.22999999999999</c:v>
                </c:pt>
                <c:pt idx="1773">
                  <c:v>30.024999999999991</c:v>
                </c:pt>
                <c:pt idx="1774">
                  <c:v>63.373000000000005</c:v>
                </c:pt>
                <c:pt idx="1775">
                  <c:v>55.024499999999989</c:v>
                </c:pt>
                <c:pt idx="1776">
                  <c:v>57.514499999999998</c:v>
                </c:pt>
                <c:pt idx="1777">
                  <c:v>66.67149999999998</c:v>
                </c:pt>
                <c:pt idx="1778">
                  <c:v>62.493499999999997</c:v>
                </c:pt>
                <c:pt idx="1779">
                  <c:v>62.481999999999999</c:v>
                </c:pt>
                <c:pt idx="1780">
                  <c:v>47.477999999999994</c:v>
                </c:pt>
                <c:pt idx="1781">
                  <c:v>49.967999999999989</c:v>
                </c:pt>
                <c:pt idx="1782">
                  <c:v>68.276499999999999</c:v>
                </c:pt>
                <c:pt idx="1783">
                  <c:v>64.101499999999987</c:v>
                </c:pt>
                <c:pt idx="1784">
                  <c:v>54.934499999999986</c:v>
                </c:pt>
                <c:pt idx="1785">
                  <c:v>50.763500000000008</c:v>
                </c:pt>
                <c:pt idx="1786">
                  <c:v>37.441500000000005</c:v>
                </c:pt>
                <c:pt idx="1787">
                  <c:v>50.744500000000002</c:v>
                </c:pt>
                <c:pt idx="1788">
                  <c:v>79.845500000000015</c:v>
                </c:pt>
                <c:pt idx="1789">
                  <c:v>49.893999999999991</c:v>
                </c:pt>
                <c:pt idx="1790">
                  <c:v>46.5595</c:v>
                </c:pt>
                <c:pt idx="1791">
                  <c:v>64.006999999999991</c:v>
                </c:pt>
                <c:pt idx="1792">
                  <c:v>79.786999999999992</c:v>
                </c:pt>
                <c:pt idx="1793">
                  <c:v>46.533999999999992</c:v>
                </c:pt>
                <c:pt idx="1794">
                  <c:v>62.311000000000007</c:v>
                </c:pt>
                <c:pt idx="1795">
                  <c:v>73.097500000000011</c:v>
                </c:pt>
                <c:pt idx="1796">
                  <c:v>63.948499999999996</c:v>
                </c:pt>
                <c:pt idx="1797">
                  <c:v>54.803999999999988</c:v>
                </c:pt>
                <c:pt idx="1798">
                  <c:v>76.378</c:v>
                </c:pt>
                <c:pt idx="1799">
                  <c:v>56.4435</c:v>
                </c:pt>
                <c:pt idx="1800">
                  <c:v>73.860500000000002</c:v>
                </c:pt>
                <c:pt idx="1801">
                  <c:v>79.655000000000001</c:v>
                </c:pt>
                <c:pt idx="1802">
                  <c:v>62.219499999999982</c:v>
                </c:pt>
                <c:pt idx="1803">
                  <c:v>87.919999999999987</c:v>
                </c:pt>
                <c:pt idx="1804">
                  <c:v>59.708500000000015</c:v>
                </c:pt>
                <c:pt idx="1805">
                  <c:v>68.817999999999998</c:v>
                </c:pt>
                <c:pt idx="1806">
                  <c:v>81.239499999999992</c:v>
                </c:pt>
                <c:pt idx="1807">
                  <c:v>57.189000000000007</c:v>
                </c:pt>
                <c:pt idx="1808">
                  <c:v>67.952000000000012</c:v>
                </c:pt>
                <c:pt idx="1809">
                  <c:v>77.881500000000017</c:v>
                </c:pt>
                <c:pt idx="1810">
                  <c:v>88.635500000000008</c:v>
                </c:pt>
                <c:pt idx="1811">
                  <c:v>121.74749999999999</c:v>
                </c:pt>
                <c:pt idx="1812">
                  <c:v>112.61699999999999</c:v>
                </c:pt>
                <c:pt idx="1813">
                  <c:v>96.038000000000011</c:v>
                </c:pt>
                <c:pt idx="1814">
                  <c:v>84.43249999999999</c:v>
                </c:pt>
                <c:pt idx="1815">
                  <c:v>80.278999999999996</c:v>
                </c:pt>
                <c:pt idx="1816">
                  <c:v>98.468000000000018</c:v>
                </c:pt>
                <c:pt idx="1817">
                  <c:v>82.73099999999998</c:v>
                </c:pt>
                <c:pt idx="1818">
                  <c:v>92.641500000000008</c:v>
                </c:pt>
                <c:pt idx="1819">
                  <c:v>80.22</c:v>
                </c:pt>
                <c:pt idx="1820">
                  <c:v>100.87599999999999</c:v>
                </c:pt>
                <c:pt idx="1821">
                  <c:v>74.403000000000006</c:v>
                </c:pt>
                <c:pt idx="1822">
                  <c:v>80.1755</c:v>
                </c:pt>
                <c:pt idx="1823">
                  <c:v>85.94550000000001</c:v>
                </c:pt>
                <c:pt idx="1824">
                  <c:v>89.234000000000009</c:v>
                </c:pt>
                <c:pt idx="1825">
                  <c:v>92.522999999999996</c:v>
                </c:pt>
                <c:pt idx="1826">
                  <c:v>88.376499999999993</c:v>
                </c:pt>
                <c:pt idx="1827">
                  <c:v>109.00449999999999</c:v>
                </c:pt>
                <c:pt idx="1828">
                  <c:v>83.390000000000015</c:v>
                </c:pt>
                <c:pt idx="1829">
                  <c:v>112.26650000000001</c:v>
                </c:pt>
                <c:pt idx="1830">
                  <c:v>87.486000000000004</c:v>
                </c:pt>
                <c:pt idx="1831">
                  <c:v>122.9525</c:v>
                </c:pt>
                <c:pt idx="1832">
                  <c:v>88.278500000000008</c:v>
                </c:pt>
                <c:pt idx="1833">
                  <c:v>119.6075</c:v>
                </c:pt>
                <c:pt idx="1834">
                  <c:v>112.98800000000001</c:v>
                </c:pt>
                <c:pt idx="1835">
                  <c:v>108.8445</c:v>
                </c:pt>
                <c:pt idx="1836">
                  <c:v>117.06849999999999</c:v>
                </c:pt>
                <c:pt idx="1837">
                  <c:v>90.67049999999999</c:v>
                </c:pt>
                <c:pt idx="1838">
                  <c:v>94.774499999999989</c:v>
                </c:pt>
                <c:pt idx="1839">
                  <c:v>95.581499999999991</c:v>
                </c:pt>
                <c:pt idx="1840">
                  <c:v>90.620499999999993</c:v>
                </c:pt>
                <c:pt idx="1841">
                  <c:v>97.1935</c:v>
                </c:pt>
                <c:pt idx="1842">
                  <c:v>86.47</c:v>
                </c:pt>
                <c:pt idx="1843">
                  <c:v>106.215</c:v>
                </c:pt>
                <c:pt idx="1844">
                  <c:v>100.4325</c:v>
                </c:pt>
                <c:pt idx="1845">
                  <c:v>119.34450000000001</c:v>
                </c:pt>
                <c:pt idx="1846">
                  <c:v>103.687</c:v>
                </c:pt>
                <c:pt idx="1847">
                  <c:v>102.84500000000001</c:v>
                </c:pt>
                <c:pt idx="1848">
                  <c:v>103.649</c:v>
                </c:pt>
                <c:pt idx="1849">
                  <c:v>110.21</c:v>
                </c:pt>
                <c:pt idx="1850">
                  <c:v>108.5445</c:v>
                </c:pt>
                <c:pt idx="1851">
                  <c:v>106.8805</c:v>
                </c:pt>
                <c:pt idx="1852">
                  <c:v>129.05500000000001</c:v>
                </c:pt>
                <c:pt idx="1853">
                  <c:v>92.870500000000007</c:v>
                </c:pt>
                <c:pt idx="1854">
                  <c:v>128.18549999999999</c:v>
                </c:pt>
                <c:pt idx="1855">
                  <c:v>103.515</c:v>
                </c:pt>
                <c:pt idx="1856">
                  <c:v>106.7825</c:v>
                </c:pt>
                <c:pt idx="1857">
                  <c:v>115.79650000000001</c:v>
                </c:pt>
                <c:pt idx="1858">
                  <c:v>150.26100000000002</c:v>
                </c:pt>
                <c:pt idx="1859">
                  <c:v>110.82850000000001</c:v>
                </c:pt>
                <c:pt idx="1860">
                  <c:v>128.86449999999999</c:v>
                </c:pt>
                <c:pt idx="1861">
                  <c:v>100.11900000000001</c:v>
                </c:pt>
                <c:pt idx="1862">
                  <c:v>112.40799999999999</c:v>
                </c:pt>
                <c:pt idx="1863">
                  <c:v>103.36349999999999</c:v>
                </c:pt>
                <c:pt idx="1864">
                  <c:v>133.691</c:v>
                </c:pt>
                <c:pt idx="1865">
                  <c:v>108.24549999999999</c:v>
                </c:pt>
                <c:pt idx="1866">
                  <c:v>145.94</c:v>
                </c:pt>
                <c:pt idx="1867">
                  <c:v>133.61750000000001</c:v>
                </c:pt>
                <c:pt idx="1868">
                  <c:v>149.1645</c:v>
                </c:pt>
                <c:pt idx="1869">
                  <c:v>146.67949999999999</c:v>
                </c:pt>
                <c:pt idx="1870">
                  <c:v>138.459</c:v>
                </c:pt>
                <c:pt idx="1871">
                  <c:v>143.3485</c:v>
                </c:pt>
                <c:pt idx="1872">
                  <c:v>160.52100000000002</c:v>
                </c:pt>
                <c:pt idx="1873">
                  <c:v>183.41800000000001</c:v>
                </c:pt>
                <c:pt idx="1874">
                  <c:v>171.10449999999997</c:v>
                </c:pt>
                <c:pt idx="1875">
                  <c:v>177.6215</c:v>
                </c:pt>
                <c:pt idx="1876">
                  <c:v>154.67429999999999</c:v>
                </c:pt>
                <c:pt idx="1877">
                  <c:v>175.91964999999999</c:v>
                </c:pt>
                <c:pt idx="1878">
                  <c:v>159.52600000000001</c:v>
                </c:pt>
                <c:pt idx="1879">
                  <c:v>207.75390000000002</c:v>
                </c:pt>
                <c:pt idx="1880">
                  <c:v>190.54150000000001</c:v>
                </c:pt>
                <c:pt idx="1881">
                  <c:v>190.50725</c:v>
                </c:pt>
                <c:pt idx="1882">
                  <c:v>181.47919999999999</c:v>
                </c:pt>
                <c:pt idx="1883">
                  <c:v>205.14870000000002</c:v>
                </c:pt>
                <c:pt idx="1884">
                  <c:v>222.27100000000002</c:v>
                </c:pt>
                <c:pt idx="1885">
                  <c:v>193.6345</c:v>
                </c:pt>
                <c:pt idx="1886">
                  <c:v>222.1891</c:v>
                </c:pt>
                <c:pt idx="1887">
                  <c:v>208.2645</c:v>
                </c:pt>
                <c:pt idx="1888">
                  <c:v>218.02449999999999</c:v>
                </c:pt>
                <c:pt idx="1889">
                  <c:v>230.23050000000001</c:v>
                </c:pt>
                <c:pt idx="1890">
                  <c:v>217.12799999999999</c:v>
                </c:pt>
                <c:pt idx="1891">
                  <c:v>257.89375000000001</c:v>
                </c:pt>
                <c:pt idx="1892">
                  <c:v>228.47199999999998</c:v>
                </c:pt>
                <c:pt idx="1893">
                  <c:v>237.40360000000004</c:v>
                </c:pt>
                <c:pt idx="1894">
                  <c:v>259.38200000000001</c:v>
                </c:pt>
                <c:pt idx="1895">
                  <c:v>253.62599999999998</c:v>
                </c:pt>
                <c:pt idx="1896">
                  <c:v>283.74719999999996</c:v>
                </c:pt>
                <c:pt idx="1897">
                  <c:v>303.26009999999997</c:v>
                </c:pt>
                <c:pt idx="1898">
                  <c:v>301.57414999999997</c:v>
                </c:pt>
                <c:pt idx="1899">
                  <c:v>279.51645000000002</c:v>
                </c:pt>
                <c:pt idx="1900">
                  <c:v>302.27800000000002</c:v>
                </c:pt>
                <c:pt idx="1901">
                  <c:v>298.14879999999999</c:v>
                </c:pt>
                <c:pt idx="1902">
                  <c:v>320.89855</c:v>
                </c:pt>
                <c:pt idx="1903">
                  <c:v>359.92624999999998</c:v>
                </c:pt>
                <c:pt idx="1904">
                  <c:v>332.17914999999999</c:v>
                </c:pt>
                <c:pt idx="1905">
                  <c:v>341.07190000000003</c:v>
                </c:pt>
                <c:pt idx="1906">
                  <c:v>357.28575000000001</c:v>
                </c:pt>
                <c:pt idx="1907">
                  <c:v>366.98480000000001</c:v>
                </c:pt>
                <c:pt idx="1908">
                  <c:v>361.22190000000001</c:v>
                </c:pt>
                <c:pt idx="1909">
                  <c:v>393.69155000000001</c:v>
                </c:pt>
                <c:pt idx="1910">
                  <c:v>368.40749999999997</c:v>
                </c:pt>
                <c:pt idx="1911">
                  <c:v>360.20864999999998</c:v>
                </c:pt>
                <c:pt idx="1912">
                  <c:v>382.90449999999998</c:v>
                </c:pt>
                <c:pt idx="1913">
                  <c:v>367.39150000000001</c:v>
                </c:pt>
                <c:pt idx="1914">
                  <c:v>369.76100000000002</c:v>
                </c:pt>
                <c:pt idx="1915">
                  <c:v>364.005</c:v>
                </c:pt>
                <c:pt idx="1916">
                  <c:v>365.5625</c:v>
                </c:pt>
                <c:pt idx="1917">
                  <c:v>386.61250000000001</c:v>
                </c:pt>
                <c:pt idx="1918">
                  <c:v>398.72199999999998</c:v>
                </c:pt>
                <c:pt idx="1919">
                  <c:v>385.65799999999996</c:v>
                </c:pt>
                <c:pt idx="1920">
                  <c:v>381.52749999999997</c:v>
                </c:pt>
                <c:pt idx="1921">
                  <c:v>391.19599999999997</c:v>
                </c:pt>
                <c:pt idx="1922">
                  <c:v>395.18150000000003</c:v>
                </c:pt>
                <c:pt idx="1923">
                  <c:v>387.80700000000002</c:v>
                </c:pt>
                <c:pt idx="1924">
                  <c:v>378.81200000000001</c:v>
                </c:pt>
                <c:pt idx="1925">
                  <c:v>398.20600000000002</c:v>
                </c:pt>
                <c:pt idx="1926">
                  <c:v>393.26799999999997</c:v>
                </c:pt>
                <c:pt idx="1927">
                  <c:v>393.19550000000004</c:v>
                </c:pt>
                <c:pt idx="1928">
                  <c:v>391.50099999999998</c:v>
                </c:pt>
                <c:pt idx="1929">
                  <c:v>388.18700000000001</c:v>
                </c:pt>
                <c:pt idx="1930">
                  <c:v>348.41250000000002</c:v>
                </c:pt>
                <c:pt idx="1931">
                  <c:v>383.18349999999998</c:v>
                </c:pt>
                <c:pt idx="1932">
                  <c:v>379.0625</c:v>
                </c:pt>
                <c:pt idx="1933">
                  <c:v>366.84449999999998</c:v>
                </c:pt>
                <c:pt idx="1934">
                  <c:v>347.34549999999996</c:v>
                </c:pt>
                <c:pt idx="1935">
                  <c:v>293.8535</c:v>
                </c:pt>
                <c:pt idx="1936">
                  <c:v>361.78499999999997</c:v>
                </c:pt>
                <c:pt idx="1937">
                  <c:v>328.54050000000001</c:v>
                </c:pt>
                <c:pt idx="1938">
                  <c:v>339.80649999999997</c:v>
                </c:pt>
                <c:pt idx="1939">
                  <c:v>317.90299999999996</c:v>
                </c:pt>
                <c:pt idx="1940">
                  <c:v>350.19499999999999</c:v>
                </c:pt>
                <c:pt idx="1941">
                  <c:v>310.50849999999997</c:v>
                </c:pt>
                <c:pt idx="1942">
                  <c:v>306.40800000000002</c:v>
                </c:pt>
                <c:pt idx="1943">
                  <c:v>305.54349999999999</c:v>
                </c:pt>
                <c:pt idx="1944">
                  <c:v>313.56849999999997</c:v>
                </c:pt>
                <c:pt idx="1945">
                  <c:v>311.0865</c:v>
                </c:pt>
                <c:pt idx="1946">
                  <c:v>299.71899999999994</c:v>
                </c:pt>
                <c:pt idx="1947">
                  <c:v>293.20150000000001</c:v>
                </c:pt>
                <c:pt idx="1948">
                  <c:v>278.6105</c:v>
                </c:pt>
                <c:pt idx="1949">
                  <c:v>274.52250000000004</c:v>
                </c:pt>
                <c:pt idx="1950">
                  <c:v>284.96549999999996</c:v>
                </c:pt>
                <c:pt idx="1951">
                  <c:v>259.08499999999998</c:v>
                </c:pt>
                <c:pt idx="1952">
                  <c:v>231.60050000000001</c:v>
                </c:pt>
                <c:pt idx="1953">
                  <c:v>247.69399999999999</c:v>
                </c:pt>
                <c:pt idx="1954">
                  <c:v>267.00799999999998</c:v>
                </c:pt>
                <c:pt idx="1955">
                  <c:v>256.47300000000001</c:v>
                </c:pt>
                <c:pt idx="1956">
                  <c:v>225.78399999999999</c:v>
                </c:pt>
                <c:pt idx="1957">
                  <c:v>250.73549999999997</c:v>
                </c:pt>
                <c:pt idx="1958">
                  <c:v>251.49450000000002</c:v>
                </c:pt>
                <c:pt idx="1959">
                  <c:v>264.34300000000002</c:v>
                </c:pt>
                <c:pt idx="1960">
                  <c:v>212.72500000000002</c:v>
                </c:pt>
                <c:pt idx="1961">
                  <c:v>210.26800000000003</c:v>
                </c:pt>
                <c:pt idx="1962">
                  <c:v>220.70049999999998</c:v>
                </c:pt>
                <c:pt idx="1963">
                  <c:v>220.65950000000004</c:v>
                </c:pt>
                <c:pt idx="1964">
                  <c:v>202.905</c:v>
                </c:pt>
                <c:pt idx="1965">
                  <c:v>216.553</c:v>
                </c:pt>
                <c:pt idx="1966">
                  <c:v>206.04950000000002</c:v>
                </c:pt>
                <c:pt idx="1967">
                  <c:v>177.04049999999998</c:v>
                </c:pt>
                <c:pt idx="1968">
                  <c:v>185.85900000000001</c:v>
                </c:pt>
                <c:pt idx="1969">
                  <c:v>163.30000000000001</c:v>
                </c:pt>
                <c:pt idx="1970">
                  <c:v>178.55150000000003</c:v>
                </c:pt>
                <c:pt idx="1971">
                  <c:v>184.95049999999998</c:v>
                </c:pt>
                <c:pt idx="1972">
                  <c:v>175.26949999999999</c:v>
                </c:pt>
                <c:pt idx="1973">
                  <c:v>165.59050000000002</c:v>
                </c:pt>
                <c:pt idx="1974">
                  <c:v>159.13</c:v>
                </c:pt>
                <c:pt idx="1975">
                  <c:v>152.67200000000003</c:v>
                </c:pt>
                <c:pt idx="1976">
                  <c:v>160.67750000000001</c:v>
                </c:pt>
                <c:pt idx="1977">
                  <c:v>151.81250000000003</c:v>
                </c:pt>
                <c:pt idx="1978">
                  <c:v>126.88800000000001</c:v>
                </c:pt>
                <c:pt idx="1979">
                  <c:v>170.2235</c:v>
                </c:pt>
                <c:pt idx="1980">
                  <c:v>162.9665</c:v>
                </c:pt>
                <c:pt idx="1981">
                  <c:v>144.47549999999998</c:v>
                </c:pt>
                <c:pt idx="1982">
                  <c:v>148.4615</c:v>
                </c:pt>
                <c:pt idx="1983">
                  <c:v>116.34049999999999</c:v>
                </c:pt>
                <c:pt idx="1984">
                  <c:v>150.81299999999999</c:v>
                </c:pt>
                <c:pt idx="1985">
                  <c:v>136.3485</c:v>
                </c:pt>
                <c:pt idx="1986">
                  <c:v>138.7285</c:v>
                </c:pt>
                <c:pt idx="1987">
                  <c:v>128.28</c:v>
                </c:pt>
                <c:pt idx="1988">
                  <c:v>144.28800000000001</c:v>
                </c:pt>
                <c:pt idx="1989">
                  <c:v>125.82799999999999</c:v>
                </c:pt>
                <c:pt idx="1990">
                  <c:v>90.547499999999999</c:v>
                </c:pt>
                <c:pt idx="1991">
                  <c:v>129.78699999999998</c:v>
                </c:pt>
                <c:pt idx="1992">
                  <c:v>103.33</c:v>
                </c:pt>
                <c:pt idx="1993">
                  <c:v>92.099500000000006</c:v>
                </c:pt>
                <c:pt idx="1994">
                  <c:v>113.7015</c:v>
                </c:pt>
                <c:pt idx="1995">
                  <c:v>103.27300000000001</c:v>
                </c:pt>
                <c:pt idx="1996">
                  <c:v>86.445000000000007</c:v>
                </c:pt>
                <c:pt idx="1997">
                  <c:v>66.422500000000014</c:v>
                </c:pt>
                <c:pt idx="1998">
                  <c:v>79.212000000000003</c:v>
                </c:pt>
                <c:pt idx="1999">
                  <c:v>87.997000000000014</c:v>
                </c:pt>
                <c:pt idx="2000">
                  <c:v>76.782999999999987</c:v>
                </c:pt>
                <c:pt idx="2001">
                  <c:v>56.777500000000003</c:v>
                </c:pt>
                <c:pt idx="2002">
                  <c:v>38.378500000000003</c:v>
                </c:pt>
                <c:pt idx="2003">
                  <c:v>35.174000000000007</c:v>
                </c:pt>
                <c:pt idx="2004">
                  <c:v>1.6009999999999991</c:v>
                </c:pt>
                <c:pt idx="2005">
                  <c:v>48.745000000000005</c:v>
                </c:pt>
                <c:pt idx="2006">
                  <c:v>8.7905000000000086</c:v>
                </c:pt>
                <c:pt idx="2007">
                  <c:v>-14.375</c:v>
                </c:pt>
                <c:pt idx="2008">
                  <c:v>-29.546500000000009</c:v>
                </c:pt>
                <c:pt idx="2009">
                  <c:v>-14.370000000000005</c:v>
                </c:pt>
                <c:pt idx="2010">
                  <c:v>-47.895999999999987</c:v>
                </c:pt>
                <c:pt idx="2011">
                  <c:v>-45.492500000000007</c:v>
                </c:pt>
                <c:pt idx="2012">
                  <c:v>-74.212500000000006</c:v>
                </c:pt>
                <c:pt idx="2013">
                  <c:v>-98.933000000000021</c:v>
                </c:pt>
                <c:pt idx="2014">
                  <c:v>-157.94549999999998</c:v>
                </c:pt>
                <c:pt idx="2015">
                  <c:v>-141.16749999999999</c:v>
                </c:pt>
                <c:pt idx="2016">
                  <c:v>-192.97300000000001</c:v>
                </c:pt>
                <c:pt idx="2017">
                  <c:v>-220.04449999999997</c:v>
                </c:pt>
                <c:pt idx="2018">
                  <c:v>-290.94599999999997</c:v>
                </c:pt>
                <c:pt idx="2019">
                  <c:v>-312.41000000000003</c:v>
                </c:pt>
                <c:pt idx="2020">
                  <c:v>-371.31899999999996</c:v>
                </c:pt>
                <c:pt idx="2021">
                  <c:v>-476.41299999999995</c:v>
                </c:pt>
                <c:pt idx="2022">
                  <c:v>-568.71600000000001</c:v>
                </c:pt>
                <c:pt idx="2023">
                  <c:v>-719.12799999999993</c:v>
                </c:pt>
                <c:pt idx="2024">
                  <c:v>-971.39899999999989</c:v>
                </c:pt>
                <c:pt idx="2025">
                  <c:v>-1301.5920000000001</c:v>
                </c:pt>
                <c:pt idx="2026">
                  <c:v>-1795.6280000000002</c:v>
                </c:pt>
                <c:pt idx="2027">
                  <c:v>-2721.585</c:v>
                </c:pt>
                <c:pt idx="2028">
                  <c:v>-4483.3900000000003</c:v>
                </c:pt>
                <c:pt idx="2029">
                  <c:v>-8191.9599999999991</c:v>
                </c:pt>
                <c:pt idx="2030">
                  <c:v>-15570.35</c:v>
                </c:pt>
                <c:pt idx="2031">
                  <c:v>-28048.839999999997</c:v>
                </c:pt>
                <c:pt idx="2032">
                  <c:v>-34567.770000000004</c:v>
                </c:pt>
                <c:pt idx="2033">
                  <c:v>-24367.58</c:v>
                </c:pt>
                <c:pt idx="2034">
                  <c:v>-11354.56</c:v>
                </c:pt>
                <c:pt idx="2035">
                  <c:v>-5322.2199999999993</c:v>
                </c:pt>
                <c:pt idx="2036">
                  <c:v>-2878.2999999999997</c:v>
                </c:pt>
                <c:pt idx="2037">
                  <c:v>-1818.1640000000002</c:v>
                </c:pt>
                <c:pt idx="2038">
                  <c:v>-1234.912</c:v>
                </c:pt>
                <c:pt idx="2039">
                  <c:v>-900.40200000000004</c:v>
                </c:pt>
                <c:pt idx="2040">
                  <c:v>-638.25900000000001</c:v>
                </c:pt>
                <c:pt idx="2041">
                  <c:v>-528.6099999999999</c:v>
                </c:pt>
                <c:pt idx="2042">
                  <c:v>-365.82900000000001</c:v>
                </c:pt>
                <c:pt idx="2043">
                  <c:v>-299.91000000000008</c:v>
                </c:pt>
                <c:pt idx="2044">
                  <c:v>-244.322</c:v>
                </c:pt>
                <c:pt idx="2045">
                  <c:v>-208.589</c:v>
                </c:pt>
                <c:pt idx="2046">
                  <c:v>-158.59200000000001</c:v>
                </c:pt>
                <c:pt idx="2047">
                  <c:v>-92.75800000000001</c:v>
                </c:pt>
                <c:pt idx="2048">
                  <c:v>-74.508999999999986</c:v>
                </c:pt>
                <c:pt idx="2049">
                  <c:v>-53.889499999999998</c:v>
                </c:pt>
                <c:pt idx="2050">
                  <c:v>-28.522999999999996</c:v>
                </c:pt>
                <c:pt idx="2051">
                  <c:v>-46.740000000000009</c:v>
                </c:pt>
                <c:pt idx="2052">
                  <c:v>-48.314999999999998</c:v>
                </c:pt>
                <c:pt idx="2053">
                  <c:v>-23.756500000000017</c:v>
                </c:pt>
                <c:pt idx="2054">
                  <c:v>11.878999999999991</c:v>
                </c:pt>
                <c:pt idx="2055">
                  <c:v>19.793500000000023</c:v>
                </c:pt>
                <c:pt idx="2056">
                  <c:v>23.746999999999986</c:v>
                </c:pt>
                <c:pt idx="2057">
                  <c:v>39.569999999999993</c:v>
                </c:pt>
                <c:pt idx="2058">
                  <c:v>43.518000000000001</c:v>
                </c:pt>
                <c:pt idx="2059">
                  <c:v>47.465499999999992</c:v>
                </c:pt>
                <c:pt idx="2060">
                  <c:v>28.474500000000006</c:v>
                </c:pt>
                <c:pt idx="2061">
                  <c:v>38.749000000000009</c:v>
                </c:pt>
                <c:pt idx="2062">
                  <c:v>49.810500000000005</c:v>
                </c:pt>
                <c:pt idx="2063">
                  <c:v>62.449000000000012</c:v>
                </c:pt>
                <c:pt idx="2064">
                  <c:v>60.855999999999995</c:v>
                </c:pt>
                <c:pt idx="2065">
                  <c:v>49.782499999999999</c:v>
                </c:pt>
                <c:pt idx="2066">
                  <c:v>78.214499999999987</c:v>
                </c:pt>
                <c:pt idx="2067">
                  <c:v>25.277000000000001</c:v>
                </c:pt>
                <c:pt idx="2068">
                  <c:v>84.502999999999986</c:v>
                </c:pt>
                <c:pt idx="2069">
                  <c:v>51.323999999999998</c:v>
                </c:pt>
                <c:pt idx="2070">
                  <c:v>64.734999999999999</c:v>
                </c:pt>
                <c:pt idx="2071">
                  <c:v>76.561999999999983</c:v>
                </c:pt>
                <c:pt idx="2072">
                  <c:v>50.506000000000014</c:v>
                </c:pt>
                <c:pt idx="2073">
                  <c:v>102.57050000000001</c:v>
                </c:pt>
                <c:pt idx="2074">
                  <c:v>77.308000000000007</c:v>
                </c:pt>
                <c:pt idx="2075">
                  <c:v>93.06750000000001</c:v>
                </c:pt>
                <c:pt idx="2076">
                  <c:v>104.08999999999999</c:v>
                </c:pt>
                <c:pt idx="2077">
                  <c:v>98.55149999999999</c:v>
                </c:pt>
                <c:pt idx="2078">
                  <c:v>105.627</c:v>
                </c:pt>
                <c:pt idx="2079">
                  <c:v>86.69250000000001</c:v>
                </c:pt>
                <c:pt idx="2080">
                  <c:v>73.281499999999994</c:v>
                </c:pt>
                <c:pt idx="2081">
                  <c:v>94.539500000000004</c:v>
                </c:pt>
                <c:pt idx="2082">
                  <c:v>107.12400000000001</c:v>
                </c:pt>
                <c:pt idx="2083">
                  <c:v>90.5655</c:v>
                </c:pt>
                <c:pt idx="2084">
                  <c:v>103.14699999999999</c:v>
                </c:pt>
                <c:pt idx="2085">
                  <c:v>103.91499999999999</c:v>
                </c:pt>
                <c:pt idx="2086">
                  <c:v>109.40499999999999</c:v>
                </c:pt>
                <c:pt idx="2087">
                  <c:v>78.694000000000003</c:v>
                </c:pt>
                <c:pt idx="2088">
                  <c:v>95.98899999999999</c:v>
                </c:pt>
                <c:pt idx="2089">
                  <c:v>88.103999999999985</c:v>
                </c:pt>
                <c:pt idx="2090">
                  <c:v>77.077000000000012</c:v>
                </c:pt>
                <c:pt idx="2091">
                  <c:v>99.866499999999988</c:v>
                </c:pt>
                <c:pt idx="2092">
                  <c:v>106.13699999999999</c:v>
                </c:pt>
                <c:pt idx="2093">
                  <c:v>69.173500000000004</c:v>
                </c:pt>
                <c:pt idx="2094">
                  <c:v>98.238499999999988</c:v>
                </c:pt>
                <c:pt idx="2095">
                  <c:v>59.718500000000006</c:v>
                </c:pt>
                <c:pt idx="2096">
                  <c:v>88.774500000000003</c:v>
                </c:pt>
                <c:pt idx="2097">
                  <c:v>72.263500000000008</c:v>
                </c:pt>
                <c:pt idx="2098">
                  <c:v>113.086</c:v>
                </c:pt>
                <c:pt idx="2099">
                  <c:v>73.806000000000012</c:v>
                </c:pt>
                <c:pt idx="2100">
                  <c:v>103.623</c:v>
                </c:pt>
                <c:pt idx="2101">
                  <c:v>91.830499999999986</c:v>
                </c:pt>
                <c:pt idx="2102">
                  <c:v>83.965999999999994</c:v>
                </c:pt>
                <c:pt idx="2103">
                  <c:v>83.166500000000013</c:v>
                </c:pt>
                <c:pt idx="2104">
                  <c:v>92.564000000000007</c:v>
                </c:pt>
                <c:pt idx="2105">
                  <c:v>109.01650000000001</c:v>
                </c:pt>
                <c:pt idx="2106">
                  <c:v>92.528499999999994</c:v>
                </c:pt>
                <c:pt idx="2107">
                  <c:v>107.407</c:v>
                </c:pt>
                <c:pt idx="2108">
                  <c:v>79.168999999999983</c:v>
                </c:pt>
                <c:pt idx="2109">
                  <c:v>76.019499999999994</c:v>
                </c:pt>
                <c:pt idx="2110">
                  <c:v>91.67649999999999</c:v>
                </c:pt>
                <c:pt idx="2111">
                  <c:v>74.424000000000007</c:v>
                </c:pt>
                <c:pt idx="2112">
                  <c:v>67.36099999999999</c:v>
                </c:pt>
                <c:pt idx="2113">
                  <c:v>90.058000000000007</c:v>
                </c:pt>
                <c:pt idx="2114">
                  <c:v>85.34399999999998</c:v>
                </c:pt>
                <c:pt idx="2115">
                  <c:v>98.634999999999991</c:v>
                </c:pt>
                <c:pt idx="2116">
                  <c:v>131.48899999999998</c:v>
                </c:pt>
                <c:pt idx="2117">
                  <c:v>100.9465</c:v>
                </c:pt>
                <c:pt idx="2118">
                  <c:v>99.363000000000014</c:v>
                </c:pt>
                <c:pt idx="2119">
                  <c:v>98.562000000000012</c:v>
                </c:pt>
                <c:pt idx="2120">
                  <c:v>84.465499999999992</c:v>
                </c:pt>
                <c:pt idx="2121">
                  <c:v>75.066000000000003</c:v>
                </c:pt>
                <c:pt idx="2122">
                  <c:v>93.814999999999984</c:v>
                </c:pt>
                <c:pt idx="2123">
                  <c:v>97.705499999999986</c:v>
                </c:pt>
                <c:pt idx="2124">
                  <c:v>120.35149999999999</c:v>
                </c:pt>
                <c:pt idx="2125">
                  <c:v>100.01350000000001</c:v>
                </c:pt>
                <c:pt idx="2126">
                  <c:v>115.61900000000001</c:v>
                </c:pt>
                <c:pt idx="2127">
                  <c:v>108.568</c:v>
                </c:pt>
                <c:pt idx="2128">
                  <c:v>124.16549999999999</c:v>
                </c:pt>
                <c:pt idx="2129">
                  <c:v>122.58049999999999</c:v>
                </c:pt>
                <c:pt idx="2130">
                  <c:v>141.29149999999998</c:v>
                </c:pt>
                <c:pt idx="2131">
                  <c:v>154.53299999999996</c:v>
                </c:pt>
                <c:pt idx="2132">
                  <c:v>131.095</c:v>
                </c:pt>
                <c:pt idx="2133">
                  <c:v>103.76400000000001</c:v>
                </c:pt>
                <c:pt idx="2134">
                  <c:v>113.88500000000001</c:v>
                </c:pt>
                <c:pt idx="2135">
                  <c:v>114.64349999999999</c:v>
                </c:pt>
                <c:pt idx="2136">
                  <c:v>102.14649999999999</c:v>
                </c:pt>
                <c:pt idx="2137">
                  <c:v>137.208</c:v>
                </c:pt>
                <c:pt idx="2138">
                  <c:v>115.35849999999999</c:v>
                </c:pt>
                <c:pt idx="2139">
                  <c:v>116.116</c:v>
                </c:pt>
                <c:pt idx="2140">
                  <c:v>132.45650000000001</c:v>
                </c:pt>
                <c:pt idx="2141">
                  <c:v>123.08349999999999</c:v>
                </c:pt>
                <c:pt idx="2142">
                  <c:v>121.50200000000001</c:v>
                </c:pt>
                <c:pt idx="2143">
                  <c:v>134.7175</c:v>
                </c:pt>
                <c:pt idx="2144">
                  <c:v>128.46349999999998</c:v>
                </c:pt>
                <c:pt idx="2145">
                  <c:v>109.75800000000001</c:v>
                </c:pt>
                <c:pt idx="2146">
                  <c:v>137.75450000000001</c:v>
                </c:pt>
                <c:pt idx="2147">
                  <c:v>126.0565</c:v>
                </c:pt>
                <c:pt idx="2148">
                  <c:v>127.58899999999998</c:v>
                </c:pt>
                <c:pt idx="2149">
                  <c:v>153.23399999999998</c:v>
                </c:pt>
                <c:pt idx="2150">
                  <c:v>139.20699999999999</c:v>
                </c:pt>
                <c:pt idx="2151">
                  <c:v>178.05699999999999</c:v>
                </c:pt>
                <c:pt idx="2152">
                  <c:v>150.81549999999999</c:v>
                </c:pt>
                <c:pt idx="2153">
                  <c:v>160.89100000000002</c:v>
                </c:pt>
                <c:pt idx="2154">
                  <c:v>163.96899999999999</c:v>
                </c:pt>
                <c:pt idx="2155">
                  <c:v>163.16099999999997</c:v>
                </c:pt>
                <c:pt idx="2156">
                  <c:v>194.20299999999997</c:v>
                </c:pt>
                <c:pt idx="2157">
                  <c:v>186.39950000000002</c:v>
                </c:pt>
                <c:pt idx="2158">
                  <c:v>189.47050000000002</c:v>
                </c:pt>
                <c:pt idx="2159">
                  <c:v>186.3295</c:v>
                </c:pt>
                <c:pt idx="2160">
                  <c:v>211.13400000000001</c:v>
                </c:pt>
                <c:pt idx="2161">
                  <c:v>204.10899999999998</c:v>
                </c:pt>
                <c:pt idx="2162">
                  <c:v>175.36150000000004</c:v>
                </c:pt>
                <c:pt idx="2163">
                  <c:v>180.75850000000003</c:v>
                </c:pt>
                <c:pt idx="2164">
                  <c:v>159.78249999999997</c:v>
                </c:pt>
                <c:pt idx="2165">
                  <c:v>200.85400000000001</c:v>
                </c:pt>
                <c:pt idx="2166">
                  <c:v>175.2295</c:v>
                </c:pt>
                <c:pt idx="2167">
                  <c:v>189.92599999999999</c:v>
                </c:pt>
                <c:pt idx="2168">
                  <c:v>192.99050000000003</c:v>
                </c:pt>
                <c:pt idx="2169">
                  <c:v>148.0095</c:v>
                </c:pt>
                <c:pt idx="2170">
                  <c:v>189.04349999999999</c:v>
                </c:pt>
                <c:pt idx="2171">
                  <c:v>181.26150000000001</c:v>
                </c:pt>
                <c:pt idx="2172">
                  <c:v>183.55050000000003</c:v>
                </c:pt>
                <c:pt idx="2173">
                  <c:v>186.61349999999996</c:v>
                </c:pt>
                <c:pt idx="2174">
                  <c:v>177.28800000000001</c:v>
                </c:pt>
                <c:pt idx="2175">
                  <c:v>201.24950000000001</c:v>
                </c:pt>
                <c:pt idx="2176">
                  <c:v>184.18649999999997</c:v>
                </c:pt>
                <c:pt idx="2177">
                  <c:v>169.45050000000003</c:v>
                </c:pt>
                <c:pt idx="2178">
                  <c:v>207.32400000000001</c:v>
                </c:pt>
                <c:pt idx="2179">
                  <c:v>194.137</c:v>
                </c:pt>
                <c:pt idx="2180">
                  <c:v>177.08699999999999</c:v>
                </c:pt>
                <c:pt idx="2181">
                  <c:v>190.19800000000004</c:v>
                </c:pt>
                <c:pt idx="2182">
                  <c:v>204.84899999999999</c:v>
                </c:pt>
                <c:pt idx="2183">
                  <c:v>183.94299999999998</c:v>
                </c:pt>
                <c:pt idx="2184">
                  <c:v>194.72599999999997</c:v>
                </c:pt>
                <c:pt idx="2185">
                  <c:v>186.96449999999999</c:v>
                </c:pt>
                <c:pt idx="2186">
                  <c:v>220.91549999999998</c:v>
                </c:pt>
                <c:pt idx="2187">
                  <c:v>196.16050000000001</c:v>
                </c:pt>
                <c:pt idx="2188">
                  <c:v>189.94649999999999</c:v>
                </c:pt>
                <c:pt idx="2189">
                  <c:v>183.73499999999999</c:v>
                </c:pt>
                <c:pt idx="2190">
                  <c:v>206.85550000000001</c:v>
                </c:pt>
                <c:pt idx="2191">
                  <c:v>208.36</c:v>
                </c:pt>
                <c:pt idx="2192">
                  <c:v>204.46300000000002</c:v>
                </c:pt>
                <c:pt idx="2193">
                  <c:v>201.339</c:v>
                </c:pt>
                <c:pt idx="2194">
                  <c:v>181.2475</c:v>
                </c:pt>
                <c:pt idx="2195">
                  <c:v>202.80500000000001</c:v>
                </c:pt>
                <c:pt idx="2196">
                  <c:v>210.47649999999999</c:v>
                </c:pt>
                <c:pt idx="2197">
                  <c:v>218.14499999999998</c:v>
                </c:pt>
                <c:pt idx="2198">
                  <c:v>225.81</c:v>
                </c:pt>
                <c:pt idx="2199">
                  <c:v>251.96600000000001</c:v>
                </c:pt>
                <c:pt idx="2200">
                  <c:v>237.28100000000001</c:v>
                </c:pt>
                <c:pt idx="2201">
                  <c:v>256.49149999999997</c:v>
                </c:pt>
                <c:pt idx="2202">
                  <c:v>226.40999999999997</c:v>
                </c:pt>
                <c:pt idx="2203">
                  <c:v>220.20699999999999</c:v>
                </c:pt>
                <c:pt idx="2204">
                  <c:v>210.15899999999999</c:v>
                </c:pt>
                <c:pt idx="2205">
                  <c:v>222.43349999999998</c:v>
                </c:pt>
                <c:pt idx="2206">
                  <c:v>220.85250000000002</c:v>
                </c:pt>
                <c:pt idx="2207">
                  <c:v>238.50650000000002</c:v>
                </c:pt>
                <c:pt idx="2208">
                  <c:v>240.76850000000002</c:v>
                </c:pt>
                <c:pt idx="2209">
                  <c:v>255.33600000000001</c:v>
                </c:pt>
                <c:pt idx="2210">
                  <c:v>256.05600000000004</c:v>
                </c:pt>
                <c:pt idx="2211">
                  <c:v>220.64400000000001</c:v>
                </c:pt>
                <c:pt idx="2212">
                  <c:v>217.52700000000002</c:v>
                </c:pt>
                <c:pt idx="2213">
                  <c:v>257.44799999999998</c:v>
                </c:pt>
                <c:pt idx="2214">
                  <c:v>213.6035</c:v>
                </c:pt>
                <c:pt idx="2215">
                  <c:v>224.31800000000001</c:v>
                </c:pt>
                <c:pt idx="2216">
                  <c:v>243.47649999999999</c:v>
                </c:pt>
                <c:pt idx="2217">
                  <c:v>225.00049999999999</c:v>
                </c:pt>
                <c:pt idx="2218">
                  <c:v>231.10049999999998</c:v>
                </c:pt>
                <c:pt idx="2219">
                  <c:v>204.95750000000004</c:v>
                </c:pt>
                <c:pt idx="2220">
                  <c:v>235.61850000000001</c:v>
                </c:pt>
                <c:pt idx="2221">
                  <c:v>207.1825</c:v>
                </c:pt>
                <c:pt idx="2222">
                  <c:v>207.14300000000003</c:v>
                </c:pt>
                <c:pt idx="2223">
                  <c:v>200.2</c:v>
                </c:pt>
                <c:pt idx="2224">
                  <c:v>200.16300000000001</c:v>
                </c:pt>
                <c:pt idx="2225">
                  <c:v>195.524</c:v>
                </c:pt>
                <c:pt idx="2226">
                  <c:v>183.221</c:v>
                </c:pt>
                <c:pt idx="2227">
                  <c:v>200.81550000000001</c:v>
                </c:pt>
                <c:pt idx="2228">
                  <c:v>167.05900000000003</c:v>
                </c:pt>
                <c:pt idx="2229">
                  <c:v>176.98699999999999</c:v>
                </c:pt>
                <c:pt idx="2230">
                  <c:v>160.86750000000001</c:v>
                </c:pt>
                <c:pt idx="2231">
                  <c:v>200.66250000000002</c:v>
                </c:pt>
                <c:pt idx="2232">
                  <c:v>170.76149999999998</c:v>
                </c:pt>
                <c:pt idx="2233">
                  <c:v>158.4795</c:v>
                </c:pt>
                <c:pt idx="2234">
                  <c:v>137.01650000000001</c:v>
                </c:pt>
                <c:pt idx="2235">
                  <c:v>146.94</c:v>
                </c:pt>
                <c:pt idx="2236">
                  <c:v>143.85150000000002</c:v>
                </c:pt>
                <c:pt idx="2237">
                  <c:v>160.65449999999998</c:v>
                </c:pt>
                <c:pt idx="2238">
                  <c:v>144.56149999999997</c:v>
                </c:pt>
                <c:pt idx="2239">
                  <c:v>112.41600000000001</c:v>
                </c:pt>
                <c:pt idx="2240">
                  <c:v>127.68549999999999</c:v>
                </c:pt>
                <c:pt idx="2241">
                  <c:v>100.907</c:v>
                </c:pt>
                <c:pt idx="2242">
                  <c:v>144.452</c:v>
                </c:pt>
                <c:pt idx="2243">
                  <c:v>140.60399999999998</c:v>
                </c:pt>
                <c:pt idx="2244">
                  <c:v>130.64550000000003</c:v>
                </c:pt>
                <c:pt idx="2245">
                  <c:v>140.5505</c:v>
                </c:pt>
                <c:pt idx="2246">
                  <c:v>133.65050000000002</c:v>
                </c:pt>
                <c:pt idx="2247">
                  <c:v>125.22600000000001</c:v>
                </c:pt>
                <c:pt idx="2248">
                  <c:v>129.78300000000002</c:v>
                </c:pt>
                <c:pt idx="2249">
                  <c:v>141.20699999999999</c:v>
                </c:pt>
                <c:pt idx="2250">
                  <c:v>125.155</c:v>
                </c:pt>
                <c:pt idx="2251">
                  <c:v>124.3685</c:v>
                </c:pt>
                <c:pt idx="2252">
                  <c:v>102.985</c:v>
                </c:pt>
                <c:pt idx="2253">
                  <c:v>108.30449999999999</c:v>
                </c:pt>
                <c:pt idx="2254">
                  <c:v>113.62249999999999</c:v>
                </c:pt>
                <c:pt idx="2255">
                  <c:v>93.778000000000006</c:v>
                </c:pt>
                <c:pt idx="2256">
                  <c:v>120.43900000000001</c:v>
                </c:pt>
                <c:pt idx="2257">
                  <c:v>140.99349999999998</c:v>
                </c:pt>
                <c:pt idx="2258">
                  <c:v>119.63199999999999</c:v>
                </c:pt>
                <c:pt idx="2259">
                  <c:v>134.08349999999999</c:v>
                </c:pt>
                <c:pt idx="2260">
                  <c:v>125.6795</c:v>
                </c:pt>
                <c:pt idx="2261">
                  <c:v>110.42500000000001</c:v>
                </c:pt>
                <c:pt idx="2262">
                  <c:v>150.75799999999998</c:v>
                </c:pt>
                <c:pt idx="2263">
                  <c:v>125.60850000000001</c:v>
                </c:pt>
                <c:pt idx="2264">
                  <c:v>156.029</c:v>
                </c:pt>
                <c:pt idx="2265">
                  <c:v>159.804</c:v>
                </c:pt>
                <c:pt idx="2266">
                  <c:v>165.85999999999996</c:v>
                </c:pt>
                <c:pt idx="2267">
                  <c:v>165.82850000000002</c:v>
                </c:pt>
                <c:pt idx="2268">
                  <c:v>176.44500000000002</c:v>
                </c:pt>
                <c:pt idx="2269">
                  <c:v>152.839</c:v>
                </c:pt>
                <c:pt idx="2270">
                  <c:v>155.0915</c:v>
                </c:pt>
                <c:pt idx="2271">
                  <c:v>171.78399999999999</c:v>
                </c:pt>
                <c:pt idx="2272">
                  <c:v>145.91300000000001</c:v>
                </c:pt>
                <c:pt idx="2273">
                  <c:v>173.99799999999999</c:v>
                </c:pt>
                <c:pt idx="2274">
                  <c:v>166.36849999999998</c:v>
                </c:pt>
                <c:pt idx="2275">
                  <c:v>182.28650000000005</c:v>
                </c:pt>
                <c:pt idx="2276">
                  <c:v>168.583</c:v>
                </c:pt>
                <c:pt idx="2277">
                  <c:v>151.08850000000001</c:v>
                </c:pt>
                <c:pt idx="2278">
                  <c:v>171.55600000000001</c:v>
                </c:pt>
                <c:pt idx="2279">
                  <c:v>144.95999999999998</c:v>
                </c:pt>
                <c:pt idx="2280">
                  <c:v>154.79700000000003</c:v>
                </c:pt>
                <c:pt idx="2281">
                  <c:v>161.595</c:v>
                </c:pt>
                <c:pt idx="2282">
                  <c:v>179.76799999999997</c:v>
                </c:pt>
                <c:pt idx="2283">
                  <c:v>126.64850000000001</c:v>
                </c:pt>
                <c:pt idx="2284">
                  <c:v>147.09649999999999</c:v>
                </c:pt>
                <c:pt idx="2285">
                  <c:v>121.29399999999998</c:v>
                </c:pt>
                <c:pt idx="2286">
                  <c:v>125.81849999999999</c:v>
                </c:pt>
                <c:pt idx="2287">
                  <c:v>141.70850000000002</c:v>
                </c:pt>
                <c:pt idx="2288">
                  <c:v>153.0455</c:v>
                </c:pt>
                <c:pt idx="2289">
                  <c:v>130.29150000000001</c:v>
                </c:pt>
                <c:pt idx="2290">
                  <c:v>115.119</c:v>
                </c:pt>
                <c:pt idx="2291">
                  <c:v>99.195950000000011</c:v>
                </c:pt>
                <c:pt idx="2292">
                  <c:v>99.933999999999997</c:v>
                </c:pt>
              </c:numCache>
            </c:numRef>
          </c:yVal>
          <c:smooth val="0"/>
          <c:extLst>
            <c:ext xmlns:c16="http://schemas.microsoft.com/office/drawing/2014/chart" uri="{C3380CC4-5D6E-409C-BE32-E72D297353CC}">
              <c16:uniqueId val="{00000000-932D-4589-A27E-51FFE699A5BB}"/>
            </c:ext>
          </c:extLst>
        </c:ser>
        <c:dLbls>
          <c:showLegendKey val="0"/>
          <c:showVal val="0"/>
          <c:showCatName val="0"/>
          <c:showSerName val="0"/>
          <c:showPercent val="0"/>
          <c:showBubbleSize val="0"/>
        </c:dLbls>
        <c:axId val="1581578879"/>
        <c:axId val="1581579359"/>
      </c:scatterChart>
      <c:valAx>
        <c:axId val="1581578879"/>
        <c:scaling>
          <c:orientation val="minMax"/>
          <c:max val="1400"/>
          <c:min val="0"/>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81579359"/>
        <c:crosses val="autoZero"/>
        <c:crossBetween val="midCat"/>
        <c:majorUnit val="200"/>
      </c:valAx>
      <c:valAx>
        <c:axId val="1581579359"/>
        <c:scaling>
          <c:orientation val="minMax"/>
          <c:max val="500"/>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81578879"/>
        <c:crosses val="autoZero"/>
        <c:crossBetween val="midCat"/>
        <c:majorUnit val="1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9F5706C-3855-43E0-A5DB-C0C409DFC6CD}" type="datetimeFigureOut">
              <a:rPr lang="en-US" smtClean="0"/>
              <a:t>12/11/2025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9B115F5-7B72-4AA2-B639-778DAB4C0BAE}" type="slidenum">
              <a:rPr lang="en-US" smtClean="0"/>
              <a:t>‹#›</a:t>
            </a:fld>
            <a:endParaRPr lang="en-US"/>
          </a:p>
        </p:txBody>
      </p:sp>
    </p:spTree>
    <p:extLst>
      <p:ext uri="{BB962C8B-B14F-4D97-AF65-F5344CB8AC3E}">
        <p14:creationId xmlns:p14="http://schemas.microsoft.com/office/powerpoint/2010/main" val="1133913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B115F5-7B72-4AA2-B639-778DAB4C0BAE}" type="slidenum">
              <a:rPr lang="en-US" smtClean="0"/>
              <a:t>1</a:t>
            </a:fld>
            <a:endParaRPr lang="en-US"/>
          </a:p>
        </p:txBody>
      </p:sp>
    </p:spTree>
    <p:extLst>
      <p:ext uri="{BB962C8B-B14F-4D97-AF65-F5344CB8AC3E}">
        <p14:creationId xmlns:p14="http://schemas.microsoft.com/office/powerpoint/2010/main" val="1519695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Ivan can talk about this. Nate can mention what starting part way through the semester looks like.</a:t>
            </a:r>
          </a:p>
        </p:txBody>
      </p:sp>
      <p:sp>
        <p:nvSpPr>
          <p:cNvPr id="4" name="Slide Number Placeholder 3"/>
          <p:cNvSpPr>
            <a:spLocks noGrp="1"/>
          </p:cNvSpPr>
          <p:nvPr>
            <p:ph type="sldNum" sz="quarter" idx="5"/>
          </p:nvPr>
        </p:nvSpPr>
        <p:spPr/>
        <p:txBody>
          <a:bodyPr/>
          <a:lstStyle/>
          <a:p>
            <a:fld id="{59B115F5-7B72-4AA2-B639-778DAB4C0BAE}" type="slidenum">
              <a:rPr lang="en-US" smtClean="0"/>
              <a:t>15</a:t>
            </a:fld>
            <a:endParaRPr lang="en-US"/>
          </a:p>
        </p:txBody>
      </p:sp>
    </p:spTree>
    <p:extLst>
      <p:ext uri="{BB962C8B-B14F-4D97-AF65-F5344CB8AC3E}">
        <p14:creationId xmlns:p14="http://schemas.microsoft.com/office/powerpoint/2010/main" val="4183415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if you don’t say you are interested in graduate school, you are unlikely to get this funding.</a:t>
            </a:r>
          </a:p>
        </p:txBody>
      </p:sp>
      <p:sp>
        <p:nvSpPr>
          <p:cNvPr id="4" name="Slide Number Placeholder 3"/>
          <p:cNvSpPr>
            <a:spLocks noGrp="1"/>
          </p:cNvSpPr>
          <p:nvPr>
            <p:ph type="sldNum" sz="quarter" idx="5"/>
          </p:nvPr>
        </p:nvSpPr>
        <p:spPr/>
        <p:txBody>
          <a:bodyPr/>
          <a:lstStyle/>
          <a:p>
            <a:fld id="{59B115F5-7B72-4AA2-B639-778DAB4C0BAE}" type="slidenum">
              <a:rPr lang="en-US" smtClean="0"/>
              <a:t>17</a:t>
            </a:fld>
            <a:endParaRPr lang="en-US"/>
          </a:p>
        </p:txBody>
      </p:sp>
    </p:spTree>
    <p:extLst>
      <p:ext uri="{BB962C8B-B14F-4D97-AF65-F5344CB8AC3E}">
        <p14:creationId xmlns:p14="http://schemas.microsoft.com/office/powerpoint/2010/main" val="2435193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first asked John if I should include the students on this paper, he said no. It didn’t sit well with me so I talked to him about the reasons why I thought that at least the group I take the example data from should be included. At that point, a fairness discussion occurred and upon discussion decided that all students had to potential to contribute. That said, we wanted to make clear that we would describe each person’s contribution and if the editor decided that it would be more appropriate for an acknowledgement, we would honor that.</a:t>
            </a:r>
          </a:p>
        </p:txBody>
      </p:sp>
      <p:sp>
        <p:nvSpPr>
          <p:cNvPr id="4" name="Slide Number Placeholder 3"/>
          <p:cNvSpPr>
            <a:spLocks noGrp="1"/>
          </p:cNvSpPr>
          <p:nvPr>
            <p:ph type="sldNum" sz="quarter" idx="5"/>
          </p:nvPr>
        </p:nvSpPr>
        <p:spPr/>
        <p:txBody>
          <a:bodyPr/>
          <a:lstStyle/>
          <a:p>
            <a:fld id="{59B115F5-7B72-4AA2-B639-778DAB4C0BAE}" type="slidenum">
              <a:rPr lang="en-US" smtClean="0"/>
              <a:t>25</a:t>
            </a:fld>
            <a:endParaRPr lang="en-US"/>
          </a:p>
        </p:txBody>
      </p:sp>
    </p:spTree>
    <p:extLst>
      <p:ext uri="{BB962C8B-B14F-4D97-AF65-F5344CB8AC3E}">
        <p14:creationId xmlns:p14="http://schemas.microsoft.com/office/powerpoint/2010/main" val="1655190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D6FB51-C4E2-46C4-8736-9E296C1F461D}"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609514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6FB51-C4E2-46C4-8736-9E296C1F461D}"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2537796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6FB51-C4E2-46C4-8736-9E296C1F461D}"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1697861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6FB51-C4E2-46C4-8736-9E296C1F461D}"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577322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D6FB51-C4E2-46C4-8736-9E296C1F461D}"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1068425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D6FB51-C4E2-46C4-8736-9E296C1F461D}" type="datetimeFigureOut">
              <a:rPr lang="en-US" smtClean="0"/>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91736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D6FB51-C4E2-46C4-8736-9E296C1F461D}" type="datetimeFigureOut">
              <a:rPr lang="en-US" smtClean="0"/>
              <a:t>12/11/2025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4155197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D6FB51-C4E2-46C4-8736-9E296C1F461D}" type="datetimeFigureOut">
              <a:rPr lang="en-US" smtClean="0"/>
              <a:t>12/11/2025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873694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6FB51-C4E2-46C4-8736-9E296C1F461D}" type="datetimeFigureOut">
              <a:rPr lang="en-US" smtClean="0"/>
              <a:t>12/11/2025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189816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D6FB51-C4E2-46C4-8736-9E296C1F461D}" type="datetimeFigureOut">
              <a:rPr lang="en-US" smtClean="0"/>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209671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D6FB51-C4E2-46C4-8736-9E296C1F461D}" type="datetimeFigureOut">
              <a:rPr lang="en-US" smtClean="0"/>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912015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D6FB51-C4E2-46C4-8736-9E296C1F461D}" type="datetimeFigureOut">
              <a:rPr lang="en-US" smtClean="0"/>
              <a:t>12/11/2025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8CCAD0-C67F-47F5-977E-BE682A61C318}" type="slidenum">
              <a:rPr lang="en-US" smtClean="0"/>
              <a:t>‹#›</a:t>
            </a:fld>
            <a:endParaRPr lang="en-US"/>
          </a:p>
        </p:txBody>
      </p:sp>
    </p:spTree>
    <p:extLst>
      <p:ext uri="{BB962C8B-B14F-4D97-AF65-F5344CB8AC3E}">
        <p14:creationId xmlns:p14="http://schemas.microsoft.com/office/powerpoint/2010/main" val="2404048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nasa.gov/wallops/stem/rocksa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wvspacegrant.org/wp-content/uploads/2025/11/Ugrad-criteria-1.pdf" TargetMode="External"/><Relationship Id="rId2" Type="http://schemas.openxmlformats.org/officeDocument/2006/relationships/hyperlink" Target="https://www.wvspacegrant.org/wp-content/uploads/2025/11/UG-Research-RFP-2026-2027.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undergraduateresearch.wvu.edu/research-opportunities/wvu-opportunities/summer-undergraduate-research-experience-sur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aspire.wvu.edu/files/d/04324961-a0ca-4ff9-abbd-303eca632a6f/personal-statement-handout.pdf" TargetMode="External"/><Relationship Id="rId2" Type="http://schemas.openxmlformats.org/officeDocument/2006/relationships/hyperlink" Target="http://careerservices.wvu.edu/students/personal-statement" TargetMode="External"/><Relationship Id="rId1" Type="http://schemas.openxmlformats.org/officeDocument/2006/relationships/slideLayout" Target="../slideLayouts/slideLayout2.xml"/><Relationship Id="rId4" Type="http://schemas.openxmlformats.org/officeDocument/2006/relationships/hyperlink" Target="mailto:undergradresearch@mail.wvu.edu"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1119/5.0282126" TargetMode="External"/><Relationship Id="rId2" Type="http://schemas.openxmlformats.org/officeDocument/2006/relationships/hyperlink" Target="https://www.aapt.org/Publications/AJP/About/Journal_Description.cf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physics.wvu.edu/undergraduate-students/financial-aid-and-scholarship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alanbristow.faculty.wvu.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CDAE-EFC4-55D3-B305-31F4C9A6687A}"/>
              </a:ext>
            </a:extLst>
          </p:cNvPr>
          <p:cNvSpPr>
            <a:spLocks noGrp="1"/>
          </p:cNvSpPr>
          <p:nvPr>
            <p:ph type="ctrTitle"/>
          </p:nvPr>
        </p:nvSpPr>
        <p:spPr/>
        <p:txBody>
          <a:bodyPr/>
          <a:lstStyle/>
          <a:p>
            <a:r>
              <a:rPr lang="en-US" dirty="0"/>
              <a:t>Confidence surveys first</a:t>
            </a:r>
          </a:p>
        </p:txBody>
      </p:sp>
      <p:sp>
        <p:nvSpPr>
          <p:cNvPr id="3" name="Subtitle 2">
            <a:extLst>
              <a:ext uri="{FF2B5EF4-FFF2-40B4-BE49-F238E27FC236}">
                <a16:creationId xmlns:a16="http://schemas.microsoft.com/office/drawing/2014/main" id="{6E69F29A-A499-1E38-CD8E-FF1CD2CD22CB}"/>
              </a:ext>
            </a:extLst>
          </p:cNvPr>
          <p:cNvSpPr>
            <a:spLocks noGrp="1"/>
          </p:cNvSpPr>
          <p:nvPr>
            <p:ph type="subTitle" idx="1"/>
          </p:nvPr>
        </p:nvSpPr>
        <p:spPr>
          <a:xfrm>
            <a:off x="1143000" y="3602038"/>
            <a:ext cx="6858000" cy="2532948"/>
          </a:xfrm>
        </p:spPr>
        <p:txBody>
          <a:bodyPr>
            <a:normAutofit fontScale="92500"/>
          </a:bodyPr>
          <a:lstStyle/>
          <a:p>
            <a:r>
              <a:rPr lang="en-US" dirty="0"/>
              <a:t>Turn in your abstracts and final lab notebooks today</a:t>
            </a:r>
          </a:p>
          <a:p>
            <a:r>
              <a:rPr lang="en-US" dirty="0"/>
              <a:t>(I’ll help you make a copy of your lab notebook for you to keep during office hours or sometime later if you like)</a:t>
            </a:r>
          </a:p>
          <a:p>
            <a:endParaRPr lang="en-US" dirty="0"/>
          </a:p>
          <a:p>
            <a:r>
              <a:rPr lang="en-US" dirty="0"/>
              <a:t>I prefer abstracts on paper (easier to give feedback on), though if not possible, I’ll accept electronic.</a:t>
            </a:r>
          </a:p>
        </p:txBody>
      </p:sp>
    </p:spTree>
    <p:extLst>
      <p:ext uri="{BB962C8B-B14F-4D97-AF65-F5344CB8AC3E}">
        <p14:creationId xmlns:p14="http://schemas.microsoft.com/office/powerpoint/2010/main" val="3033873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CDDE5-0168-39E8-00B8-C48657F03731}"/>
              </a:ext>
            </a:extLst>
          </p:cNvPr>
          <p:cNvSpPr>
            <a:spLocks noGrp="1"/>
          </p:cNvSpPr>
          <p:nvPr>
            <p:ph type="title"/>
          </p:nvPr>
        </p:nvSpPr>
        <p:spPr>
          <a:xfrm>
            <a:off x="426632" y="1"/>
            <a:ext cx="8515350" cy="723014"/>
          </a:xfrm>
        </p:spPr>
        <p:txBody>
          <a:bodyPr>
            <a:noAutofit/>
          </a:bodyPr>
          <a:lstStyle/>
          <a:p>
            <a:pPr algn="ctr"/>
            <a:r>
              <a:rPr lang="en-US" sz="3600" dirty="0"/>
              <a:t>Theory: Romero requires coding experience </a:t>
            </a:r>
          </a:p>
        </p:txBody>
      </p:sp>
      <p:sp>
        <p:nvSpPr>
          <p:cNvPr id="3" name="Content Placeholder 2">
            <a:extLst>
              <a:ext uri="{FF2B5EF4-FFF2-40B4-BE49-F238E27FC236}">
                <a16:creationId xmlns:a16="http://schemas.microsoft.com/office/drawing/2014/main" id="{F4CEB3EA-6369-EAC1-7C0C-13F638E50789}"/>
              </a:ext>
            </a:extLst>
          </p:cNvPr>
          <p:cNvSpPr>
            <a:spLocks noGrp="1"/>
          </p:cNvSpPr>
          <p:nvPr>
            <p:ph idx="1"/>
          </p:nvPr>
        </p:nvSpPr>
        <p:spPr>
          <a:xfrm>
            <a:off x="628650" y="606055"/>
            <a:ext cx="7886700" cy="6507125"/>
          </a:xfrm>
        </p:spPr>
        <p:txBody>
          <a:bodyPr>
            <a:normAutofit fontScale="32500" lnSpcReduction="20000"/>
          </a:bodyPr>
          <a:lstStyle/>
          <a:p>
            <a:pPr marL="0" indent="0">
              <a:buNone/>
            </a:pPr>
            <a:r>
              <a:rPr lang="en-US" dirty="0"/>
              <a:t>1) Symmetry Detective: From CIF to Crystal System</a:t>
            </a:r>
            <a:endParaRPr lang="en-US" b="1" dirty="0"/>
          </a:p>
          <a:p>
            <a:r>
              <a:rPr lang="en-US" dirty="0"/>
              <a:t>Big picture: Students load crystal files into a developed script using existing tools and become “symmetry detectives,” identifying space groups and patterns—then build a tiny Machine Learning classifier that predicts crystal system from simple, physically meaningful descriptors.</a:t>
            </a:r>
          </a:p>
          <a:p>
            <a:r>
              <a:rPr lang="en-US" dirty="0"/>
              <a:t>Why do we care: In computational materials science we always face the problem of producing clean, labeled symmetry metadata at scale is a recurring bottleneck; a fast, simple classifier for crystal system can help triage large libraries before heavier calculations. This can be then connected to a larger project as </a:t>
            </a:r>
            <a:r>
              <a:rPr lang="en-US" dirty="0" err="1"/>
              <a:t>AtomGPT</a:t>
            </a:r>
            <a:r>
              <a:rPr lang="en-US" dirty="0"/>
              <a:t>.</a:t>
            </a:r>
          </a:p>
          <a:p>
            <a:r>
              <a:rPr lang="en-US" dirty="0"/>
              <a:t>Expected knowledge: basic/intermediate knowledge of python.</a:t>
            </a:r>
          </a:p>
          <a:p>
            <a:pPr marL="0" indent="0">
              <a:buNone/>
            </a:pPr>
            <a:r>
              <a:rPr lang="en-US" dirty="0"/>
              <a:t>2) Perovskite Playground: Tolerance Factors &amp; Stability Heuristics</a:t>
            </a:r>
            <a:endParaRPr lang="en-US" b="1" dirty="0"/>
          </a:p>
          <a:p>
            <a:r>
              <a:rPr lang="en-US" dirty="0"/>
              <a:t>Goals: Students compute Goldschmidt tolerance factor and octahedral factor for ABO3 and ABO4 compositions, map “stable/unstable” regions, and build a lightweight recommender for promising candidates based on existing data from Alexandria or Materials project.</a:t>
            </a:r>
          </a:p>
          <a:p>
            <a:r>
              <a:rPr lang="en-US" dirty="0"/>
              <a:t>Why do we care: Rapid, rule-of-thumb screening helps guide experimental growth choices before expensive synthesis or calculations.</a:t>
            </a:r>
          </a:p>
          <a:p>
            <a:r>
              <a:rPr lang="en-US" dirty="0"/>
              <a:t>Expected knowledge: basic/intermediate knowledge of python.</a:t>
            </a:r>
          </a:p>
          <a:p>
            <a:pPr marL="0" indent="0">
              <a:buNone/>
            </a:pPr>
            <a:r>
              <a:rPr lang="en-US" dirty="0"/>
              <a:t>3) Surface Science Lite: Build Slabs &amp; Enumerate Adsorption Sites</a:t>
            </a:r>
            <a:endParaRPr lang="en-US" b="1" dirty="0"/>
          </a:p>
          <a:p>
            <a:r>
              <a:rPr lang="en-US" dirty="0"/>
              <a:t>Goals: Students programmatically build slabs of </a:t>
            </a:r>
            <a:r>
              <a:rPr lang="en-US" dirty="0" err="1"/>
              <a:t>fcc</a:t>
            </a:r>
            <a:r>
              <a:rPr lang="en-US" dirty="0"/>
              <a:t>(111), bcc(110), hcp(0001), enumerate high-symmetry sites(top/bridge/hollow), and compute easy geometric descriptors (coordination numbers, local motifs). If time allows, we can explore materials that can be grown on these surfaces. Even more, we can create Wulff constructions based on surface energies.</a:t>
            </a:r>
          </a:p>
          <a:p>
            <a:r>
              <a:rPr lang="en-US" dirty="0"/>
              <a:t>Why do we care: Systematic, scriptable site enumeration is the foundation for reproducible adsorption studies and future AI models of catalysis.</a:t>
            </a:r>
          </a:p>
          <a:p>
            <a:r>
              <a:rPr lang="en-US" dirty="0"/>
              <a:t>Expected knowledge: basic/intermediate knowledge of python.</a:t>
            </a:r>
          </a:p>
          <a:p>
            <a:pPr marL="0" indent="0">
              <a:buNone/>
            </a:pPr>
            <a:r>
              <a:rPr lang="en-US" dirty="0"/>
              <a:t>4) Tiny AI for Materials: Predict Band Gap (or Formation Energy) from Composition</a:t>
            </a:r>
            <a:endParaRPr lang="en-US" b="1" dirty="0"/>
          </a:p>
          <a:p>
            <a:r>
              <a:rPr lang="en-US" dirty="0"/>
              <a:t>Goals:  Students use composition-only features to predict a basic property (band gap or formation energy or even magnetic moments) with scikit-learn and </a:t>
            </a:r>
            <a:r>
              <a:rPr lang="en-US" dirty="0" err="1"/>
              <a:t>matminer</a:t>
            </a:r>
            <a:r>
              <a:rPr lang="en-US" dirty="0"/>
              <a:t> </a:t>
            </a:r>
            <a:r>
              <a:rPr lang="en-US" dirty="0" err="1"/>
              <a:t>featurizers</a:t>
            </a:r>
            <a:r>
              <a:rPr lang="en-US" dirty="0"/>
              <a:t>.</a:t>
            </a:r>
          </a:p>
          <a:p>
            <a:r>
              <a:rPr lang="en-US" dirty="0"/>
              <a:t>Why do we care: Baselines matter; composition models are simple yet surprisingly strong—and a perfect entry to Machine learning hygiene (train/</a:t>
            </a:r>
            <a:r>
              <a:rPr lang="en-US" dirty="0" err="1"/>
              <a:t>val</a:t>
            </a:r>
            <a:r>
              <a:rPr lang="en-US" dirty="0"/>
              <a:t>/test, leakage, metrics).</a:t>
            </a:r>
          </a:p>
          <a:p>
            <a:r>
              <a:rPr lang="en-US" dirty="0"/>
              <a:t>Expected knowledge: basic/intermediate knowledge of python.</a:t>
            </a:r>
          </a:p>
          <a:p>
            <a:pPr marL="0" indent="0">
              <a:buNone/>
            </a:pPr>
            <a:r>
              <a:rPr lang="en-US" dirty="0"/>
              <a:t>5) Structure-to-CIF Builder: Prototypes on Demand</a:t>
            </a:r>
            <a:endParaRPr lang="en-US" b="1" dirty="0"/>
          </a:p>
          <a:p>
            <a:r>
              <a:rPr lang="en-US" dirty="0"/>
              <a:t>Goals: Students write a small CIF generator for common prototypes (</a:t>
            </a:r>
            <a:r>
              <a:rPr lang="en-US" dirty="0" err="1"/>
              <a:t>rocksalt</a:t>
            </a:r>
            <a:r>
              <a:rPr lang="en-US" dirty="0"/>
              <a:t>, zincblende, wurtzite, perovskite), parameterized by lattice constants and species, and auto-validate with </a:t>
            </a:r>
            <a:r>
              <a:rPr lang="en-US" dirty="0" err="1"/>
              <a:t>spglib</a:t>
            </a:r>
            <a:r>
              <a:rPr lang="en-US" dirty="0"/>
              <a:t>.</a:t>
            </a:r>
          </a:p>
          <a:p>
            <a:r>
              <a:rPr lang="en-US" dirty="0"/>
              <a:t>Why do we care: Having a clean, scripted path from prototype + parameters → valid CIF accelerates dataset creation, testing, and workflows. We can also include optional distortions (e.g., tetragonal strain) and re-check SG; measure how symmetry lowers. </a:t>
            </a:r>
          </a:p>
          <a:p>
            <a:r>
              <a:rPr lang="en-US" dirty="0"/>
              <a:t>Expected knowledge: basic/intermediate knowledge of python.</a:t>
            </a:r>
          </a:p>
        </p:txBody>
      </p:sp>
    </p:spTree>
    <p:extLst>
      <p:ext uri="{BB962C8B-B14F-4D97-AF65-F5344CB8AC3E}">
        <p14:creationId xmlns:p14="http://schemas.microsoft.com/office/powerpoint/2010/main" val="3610938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305C5-9222-1DE9-8E45-F04DDECDFCFD}"/>
              </a:ext>
            </a:extLst>
          </p:cNvPr>
          <p:cNvSpPr>
            <a:spLocks noGrp="1"/>
          </p:cNvSpPr>
          <p:nvPr>
            <p:ph type="title"/>
          </p:nvPr>
        </p:nvSpPr>
        <p:spPr>
          <a:xfrm>
            <a:off x="628650" y="1"/>
            <a:ext cx="7886700" cy="871870"/>
          </a:xfrm>
        </p:spPr>
        <p:txBody>
          <a:bodyPr/>
          <a:lstStyle/>
          <a:p>
            <a:pPr algn="ctr"/>
            <a:r>
              <a:rPr lang="en-US" dirty="0"/>
              <a:t>If you worked with me</a:t>
            </a:r>
          </a:p>
        </p:txBody>
      </p:sp>
      <p:graphicFrame>
        <p:nvGraphicFramePr>
          <p:cNvPr id="4" name="Table 3">
            <a:extLst>
              <a:ext uri="{FF2B5EF4-FFF2-40B4-BE49-F238E27FC236}">
                <a16:creationId xmlns:a16="http://schemas.microsoft.com/office/drawing/2014/main" id="{573E7D15-B506-623F-4EE4-838412FD1975}"/>
              </a:ext>
            </a:extLst>
          </p:cNvPr>
          <p:cNvGraphicFramePr>
            <a:graphicFrameLocks noGrp="1"/>
          </p:cNvGraphicFramePr>
          <p:nvPr>
            <p:extLst>
              <p:ext uri="{D42A27DB-BD31-4B8C-83A1-F6EECF244321}">
                <p14:modId xmlns:p14="http://schemas.microsoft.com/office/powerpoint/2010/main" val="2997783783"/>
              </p:ext>
            </p:extLst>
          </p:nvPr>
        </p:nvGraphicFramePr>
        <p:xfrm>
          <a:off x="244549" y="839975"/>
          <a:ext cx="8654901" cy="1381760"/>
        </p:xfrm>
        <a:graphic>
          <a:graphicData uri="http://schemas.openxmlformats.org/drawingml/2006/table">
            <a:tbl>
              <a:tblPr firstRow="1" bandRow="1">
                <a:tableStyleId>{5C22544A-7EE6-4342-B048-85BDC9FD1C3A}</a:tableStyleId>
              </a:tblPr>
              <a:tblGrid>
                <a:gridCol w="2275367">
                  <a:extLst>
                    <a:ext uri="{9D8B030D-6E8A-4147-A177-3AD203B41FA5}">
                      <a16:colId xmlns:a16="http://schemas.microsoft.com/office/drawing/2014/main" val="344868096"/>
                    </a:ext>
                  </a:extLst>
                </a:gridCol>
                <a:gridCol w="3444949">
                  <a:extLst>
                    <a:ext uri="{9D8B030D-6E8A-4147-A177-3AD203B41FA5}">
                      <a16:colId xmlns:a16="http://schemas.microsoft.com/office/drawing/2014/main" val="1970424646"/>
                    </a:ext>
                  </a:extLst>
                </a:gridCol>
                <a:gridCol w="2934585">
                  <a:extLst>
                    <a:ext uri="{9D8B030D-6E8A-4147-A177-3AD203B41FA5}">
                      <a16:colId xmlns:a16="http://schemas.microsoft.com/office/drawing/2014/main" val="2569860466"/>
                    </a:ext>
                  </a:extLst>
                </a:gridCol>
              </a:tblGrid>
              <a:tr h="370840">
                <a:tc>
                  <a:txBody>
                    <a:bodyPr/>
                    <a:lstStyle/>
                    <a:p>
                      <a:r>
                        <a:rPr lang="en-US" dirty="0"/>
                        <a:t>When you’d want to start (up to you)</a:t>
                      </a:r>
                    </a:p>
                  </a:txBody>
                  <a:tcPr/>
                </a:tc>
                <a:tc>
                  <a:txBody>
                    <a:bodyPr/>
                    <a:lstStyle/>
                    <a:p>
                      <a:pPr algn="ctr"/>
                      <a:r>
                        <a:rPr lang="en-US" dirty="0"/>
                        <a:t>If my grants fund you</a:t>
                      </a:r>
                    </a:p>
                  </a:txBody>
                  <a:tcPr/>
                </a:tc>
                <a:tc>
                  <a:txBody>
                    <a:bodyPr/>
                    <a:lstStyle/>
                    <a:p>
                      <a:pPr algn="ctr"/>
                      <a:r>
                        <a:rPr lang="en-US" dirty="0"/>
                        <a:t>Volunteer or other funding (RAP, SURE/NASA)</a:t>
                      </a:r>
                    </a:p>
                  </a:txBody>
                  <a:tcPr/>
                </a:tc>
                <a:extLst>
                  <a:ext uri="{0D108BD9-81ED-4DB2-BD59-A6C34878D82A}">
                    <a16:rowId xmlns:a16="http://schemas.microsoft.com/office/drawing/2014/main" val="1070493869"/>
                  </a:ext>
                </a:extLst>
              </a:tr>
              <a:tr h="370840">
                <a:tc>
                  <a:txBody>
                    <a:bodyPr/>
                    <a:lstStyle/>
                    <a:p>
                      <a:r>
                        <a:rPr lang="en-US" dirty="0"/>
                        <a:t>Now-Summer</a:t>
                      </a:r>
                    </a:p>
                  </a:txBody>
                  <a:tcPr/>
                </a:tc>
                <a:tc>
                  <a:txBody>
                    <a:bodyPr/>
                    <a:lstStyle/>
                    <a:p>
                      <a:pPr algn="ctr"/>
                      <a:r>
                        <a:rPr lang="en-US" dirty="0"/>
                        <a:t>Related to class</a:t>
                      </a:r>
                    </a:p>
                  </a:txBody>
                  <a:tcPr/>
                </a:tc>
                <a:tc>
                  <a:txBody>
                    <a:bodyPr/>
                    <a:lstStyle/>
                    <a:p>
                      <a:pPr algn="ctr"/>
                      <a:r>
                        <a:rPr lang="en-US" dirty="0"/>
                        <a:t>Anything</a:t>
                      </a:r>
                    </a:p>
                  </a:txBody>
                  <a:tcPr/>
                </a:tc>
                <a:extLst>
                  <a:ext uri="{0D108BD9-81ED-4DB2-BD59-A6C34878D82A}">
                    <a16:rowId xmlns:a16="http://schemas.microsoft.com/office/drawing/2014/main" val="2599238444"/>
                  </a:ext>
                </a:extLst>
              </a:tr>
              <a:tr h="370840">
                <a:tc>
                  <a:txBody>
                    <a:bodyPr/>
                    <a:lstStyle/>
                    <a:p>
                      <a:r>
                        <a:rPr lang="en-US" dirty="0"/>
                        <a:t>Fall 2026 &amp; Beyond</a:t>
                      </a:r>
                    </a:p>
                  </a:txBody>
                  <a:tcPr/>
                </a:tc>
                <a:tc>
                  <a:txBody>
                    <a:bodyPr/>
                    <a:lstStyle/>
                    <a:p>
                      <a:pPr algn="ctr"/>
                      <a:r>
                        <a:rPr lang="en-US" dirty="0"/>
                        <a:t>Class and/or Magnetism</a:t>
                      </a:r>
                    </a:p>
                  </a:txBody>
                  <a:tcPr/>
                </a:tc>
                <a:tc>
                  <a:txBody>
                    <a:bodyPr/>
                    <a:lstStyle/>
                    <a:p>
                      <a:pPr algn="ctr"/>
                      <a:r>
                        <a:rPr lang="en-US" dirty="0"/>
                        <a:t>Anything</a:t>
                      </a:r>
                    </a:p>
                  </a:txBody>
                  <a:tcPr/>
                </a:tc>
                <a:extLst>
                  <a:ext uri="{0D108BD9-81ED-4DB2-BD59-A6C34878D82A}">
                    <a16:rowId xmlns:a16="http://schemas.microsoft.com/office/drawing/2014/main" val="3410725273"/>
                  </a:ext>
                </a:extLst>
              </a:tr>
            </a:tbl>
          </a:graphicData>
        </a:graphic>
      </p:graphicFrame>
      <p:sp>
        <p:nvSpPr>
          <p:cNvPr id="5" name="TextBox 4">
            <a:extLst>
              <a:ext uri="{FF2B5EF4-FFF2-40B4-BE49-F238E27FC236}">
                <a16:creationId xmlns:a16="http://schemas.microsoft.com/office/drawing/2014/main" id="{726DA77E-5E38-2951-48E9-7E36D2142B05}"/>
              </a:ext>
            </a:extLst>
          </p:cNvPr>
          <p:cNvSpPr txBox="1"/>
          <p:nvPr/>
        </p:nvSpPr>
        <p:spPr>
          <a:xfrm>
            <a:off x="542260" y="2445488"/>
            <a:ext cx="8442252" cy="4524315"/>
          </a:xfrm>
          <a:prstGeom prst="rect">
            <a:avLst/>
          </a:prstGeom>
          <a:noFill/>
        </p:spPr>
        <p:txBody>
          <a:bodyPr wrap="square" rtlCol="0">
            <a:spAutoFit/>
          </a:bodyPr>
          <a:lstStyle/>
          <a:p>
            <a:r>
              <a:rPr lang="en-US" dirty="0"/>
              <a:t>What does helping the class look like? Anything I can justify makes the class better:</a:t>
            </a:r>
          </a:p>
          <a:p>
            <a:pPr marL="285750" indent="-285750">
              <a:buFont typeface="Arial" panose="020B0604020202020204" pitchFamily="34" charset="0"/>
              <a:buChar char="•"/>
            </a:pPr>
            <a:r>
              <a:rPr lang="en-US" dirty="0"/>
              <a:t>Standard operating procedure for Raman or MOKE or cryostat to add to MOKE</a:t>
            </a:r>
          </a:p>
          <a:p>
            <a:pPr marL="285750" indent="-285750">
              <a:buFont typeface="Arial" panose="020B0604020202020204" pitchFamily="34" charset="0"/>
              <a:buChar char="•"/>
            </a:pPr>
            <a:r>
              <a:rPr lang="en-US" dirty="0"/>
              <a:t>Incorporate the cryostat into MOKE so that we can measure low temperature</a:t>
            </a:r>
          </a:p>
          <a:p>
            <a:pPr marL="285750" indent="-285750">
              <a:buFont typeface="Arial" panose="020B0604020202020204" pitchFamily="34" charset="0"/>
              <a:buChar char="•"/>
            </a:pPr>
            <a:r>
              <a:rPr lang="en-US" dirty="0"/>
              <a:t>Improving class materials (lectures/rubrics/tutorial) such as adding a Raman section to the tutorial, even if only an appendix</a:t>
            </a:r>
          </a:p>
          <a:p>
            <a:pPr marL="285750" indent="-285750">
              <a:buFont typeface="Arial" panose="020B0604020202020204" pitchFamily="34" charset="0"/>
              <a:buChar char="•"/>
            </a:pPr>
            <a:r>
              <a:rPr lang="en-US" dirty="0"/>
              <a:t>Planning other activities that could improve the class. Particularly interested in how to better assist the half of our students that come in with less rigorous math backgrounds.</a:t>
            </a:r>
          </a:p>
          <a:p>
            <a:pPr marL="285750" indent="-285750">
              <a:buFont typeface="Arial" panose="020B0604020202020204" pitchFamily="34" charset="0"/>
              <a:buChar char="•"/>
            </a:pPr>
            <a:r>
              <a:rPr lang="en-US" dirty="0"/>
              <a:t>Recruiting at WV high schools that discuss class/WVU experience</a:t>
            </a:r>
          </a:p>
          <a:p>
            <a:pPr marL="285750" indent="-285750">
              <a:buFont typeface="Arial" panose="020B0604020202020204" pitchFamily="34" charset="0"/>
              <a:buChar char="•"/>
            </a:pPr>
            <a:r>
              <a:rPr lang="en-US" dirty="0"/>
              <a:t>Advertising this class, such as by giving a talk on your research and mentioning the class at a conference. Requires me to approve the talk, but you’ll get guidance and mentoring on improving your </a:t>
            </a:r>
            <a:r>
              <a:rPr lang="en-US" dirty="0" err="1"/>
              <a:t>sory</a:t>
            </a:r>
            <a:r>
              <a:rPr lang="en-US" dirty="0"/>
              <a:t> building.</a:t>
            </a:r>
          </a:p>
          <a:p>
            <a:pPr marL="285750" indent="-285750">
              <a:buFont typeface="Arial" panose="020B0604020202020204" pitchFamily="34" charset="0"/>
              <a:buChar char="•"/>
            </a:pPr>
            <a:endParaRPr lang="en-US" dirty="0"/>
          </a:p>
          <a:p>
            <a:r>
              <a:rPr lang="en-US" dirty="0"/>
              <a:t>Payment: Before I can start paying you involves getting on the payroll. I don’t think it’s hard, but it does require some steps. (Not worth it until working for over a month.)</a:t>
            </a:r>
          </a:p>
          <a:p>
            <a:endParaRPr lang="en-US" dirty="0"/>
          </a:p>
        </p:txBody>
      </p:sp>
    </p:spTree>
    <p:extLst>
      <p:ext uri="{BB962C8B-B14F-4D97-AF65-F5344CB8AC3E}">
        <p14:creationId xmlns:p14="http://schemas.microsoft.com/office/powerpoint/2010/main" val="421302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63081-67A1-5C1D-A62C-D82A57FC67AF}"/>
              </a:ext>
            </a:extLst>
          </p:cNvPr>
          <p:cNvSpPr>
            <a:spLocks noGrp="1"/>
          </p:cNvSpPr>
          <p:nvPr>
            <p:ph type="title"/>
          </p:nvPr>
        </p:nvSpPr>
        <p:spPr>
          <a:xfrm>
            <a:off x="74428" y="163105"/>
            <a:ext cx="8963246" cy="1325563"/>
          </a:xfrm>
        </p:spPr>
        <p:txBody>
          <a:bodyPr>
            <a:noAutofit/>
          </a:bodyPr>
          <a:lstStyle/>
          <a:p>
            <a:pPr algn="ctr"/>
            <a:r>
              <a:rPr lang="en-US" sz="3900" dirty="0"/>
              <a:t>My Group Meetings are Optional for Undergraduate Students that work with me. A learning opportunity, not a requirement.</a:t>
            </a:r>
          </a:p>
        </p:txBody>
      </p:sp>
      <p:sp>
        <p:nvSpPr>
          <p:cNvPr id="3" name="Content Placeholder 2">
            <a:extLst>
              <a:ext uri="{FF2B5EF4-FFF2-40B4-BE49-F238E27FC236}">
                <a16:creationId xmlns:a16="http://schemas.microsoft.com/office/drawing/2014/main" id="{A074CB1F-0627-6FA2-2EFF-35C86DC799A1}"/>
              </a:ext>
            </a:extLst>
          </p:cNvPr>
          <p:cNvSpPr>
            <a:spLocks noGrp="1"/>
          </p:cNvSpPr>
          <p:nvPr>
            <p:ph idx="1"/>
          </p:nvPr>
        </p:nvSpPr>
        <p:spPr/>
        <p:txBody>
          <a:bodyPr/>
          <a:lstStyle/>
          <a:p>
            <a:r>
              <a:rPr lang="en-US" dirty="0"/>
              <a:t>Our group meetings are currently 3pm on Fridays, however that will likely change soon. </a:t>
            </a:r>
          </a:p>
          <a:p>
            <a:r>
              <a:rPr lang="en-US" dirty="0"/>
              <a:t>If you would like to attend them, please let me know, so that when I make a new poll for the spring semester meeting time, I can include you. </a:t>
            </a:r>
          </a:p>
          <a:p>
            <a:r>
              <a:rPr lang="en-US" dirty="0"/>
              <a:t>Note: It’s not uncommon that my schedule conflicts with my students, so sometimes we have to pick the best time that doesn’t always work for everyone. Sad but true.</a:t>
            </a:r>
          </a:p>
        </p:txBody>
      </p:sp>
    </p:spTree>
    <p:extLst>
      <p:ext uri="{BB962C8B-B14F-4D97-AF65-F5344CB8AC3E}">
        <p14:creationId xmlns:p14="http://schemas.microsoft.com/office/powerpoint/2010/main" val="162974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5B355-3BC2-8385-1CBF-2D0638A8BC4E}"/>
              </a:ext>
            </a:extLst>
          </p:cNvPr>
          <p:cNvSpPr>
            <a:spLocks noGrp="1"/>
          </p:cNvSpPr>
          <p:nvPr>
            <p:ph type="title"/>
          </p:nvPr>
        </p:nvSpPr>
        <p:spPr/>
        <p:txBody>
          <a:bodyPr>
            <a:normAutofit fontScale="90000"/>
          </a:bodyPr>
          <a:lstStyle/>
          <a:p>
            <a:pPr algn="ctr"/>
            <a:r>
              <a:rPr lang="en-US" dirty="0"/>
              <a:t>Not Research But You Could Learn about </a:t>
            </a:r>
            <a:r>
              <a:rPr lang="en-US" dirty="0" err="1"/>
              <a:t>RockSat</a:t>
            </a:r>
            <a:r>
              <a:rPr lang="en-US" dirty="0"/>
              <a:t> and get as Involved as You Want (or not)</a:t>
            </a:r>
          </a:p>
        </p:txBody>
      </p:sp>
      <p:sp>
        <p:nvSpPr>
          <p:cNvPr id="3" name="Content Placeholder 2">
            <a:extLst>
              <a:ext uri="{FF2B5EF4-FFF2-40B4-BE49-F238E27FC236}">
                <a16:creationId xmlns:a16="http://schemas.microsoft.com/office/drawing/2014/main" id="{231A1620-1746-F304-CFF5-08F440CACE42}"/>
              </a:ext>
            </a:extLst>
          </p:cNvPr>
          <p:cNvSpPr>
            <a:spLocks noGrp="1"/>
          </p:cNvSpPr>
          <p:nvPr>
            <p:ph idx="1"/>
          </p:nvPr>
        </p:nvSpPr>
        <p:spPr>
          <a:xfrm>
            <a:off x="628650" y="1825625"/>
            <a:ext cx="7886700" cy="1800077"/>
          </a:xfrm>
        </p:spPr>
        <p:txBody>
          <a:bodyPr>
            <a:normAutofit fontScale="85000" lnSpcReduction="10000"/>
          </a:bodyPr>
          <a:lstStyle/>
          <a:p>
            <a:r>
              <a:rPr lang="en-US" dirty="0"/>
              <a:t>Contact: Katy Goodrich and Greg Lusk; Collaboration with engineering</a:t>
            </a:r>
          </a:p>
          <a:p>
            <a:r>
              <a:rPr lang="en-US" dirty="0" err="1">
                <a:hlinkClick r:id="rId2"/>
              </a:rPr>
              <a:t>RockSat</a:t>
            </a:r>
            <a:r>
              <a:rPr lang="en-US" dirty="0">
                <a:hlinkClick r:id="rId2"/>
              </a:rPr>
              <a:t> – NASA</a:t>
            </a:r>
            <a:r>
              <a:rPr lang="en-US" dirty="0"/>
              <a:t>: </a:t>
            </a:r>
            <a:r>
              <a:rPr lang="en-US" b="1" dirty="0" err="1"/>
              <a:t>RockSat</a:t>
            </a:r>
            <a:r>
              <a:rPr lang="en-US" dirty="0"/>
              <a:t> is a program for students to design, build, and fly a sounding rocket experiment on a Terrier-Improved Malemute sounding rocket.</a:t>
            </a:r>
          </a:p>
        </p:txBody>
      </p:sp>
      <p:pic>
        <p:nvPicPr>
          <p:cNvPr id="5" name="Picture 4">
            <a:extLst>
              <a:ext uri="{FF2B5EF4-FFF2-40B4-BE49-F238E27FC236}">
                <a16:creationId xmlns:a16="http://schemas.microsoft.com/office/drawing/2014/main" id="{34666F80-6634-F88F-FFD9-C1504A310EB9}"/>
              </a:ext>
            </a:extLst>
          </p:cNvPr>
          <p:cNvPicPr>
            <a:picLocks noChangeAspect="1"/>
          </p:cNvPicPr>
          <p:nvPr/>
        </p:nvPicPr>
        <p:blipFill>
          <a:blip r:embed="rId3"/>
          <a:stretch>
            <a:fillRect/>
          </a:stretch>
        </p:blipFill>
        <p:spPr>
          <a:xfrm>
            <a:off x="0" y="3577652"/>
            <a:ext cx="9144000" cy="1743333"/>
          </a:xfrm>
          <a:prstGeom prst="rect">
            <a:avLst/>
          </a:prstGeom>
        </p:spPr>
      </p:pic>
    </p:spTree>
    <p:extLst>
      <p:ext uri="{BB962C8B-B14F-4D97-AF65-F5344CB8AC3E}">
        <p14:creationId xmlns:p14="http://schemas.microsoft.com/office/powerpoint/2010/main" val="2146869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0159F-677E-B38F-9C44-D4992BCB173F}"/>
              </a:ext>
            </a:extLst>
          </p:cNvPr>
          <p:cNvSpPr>
            <a:spLocks noGrp="1"/>
          </p:cNvSpPr>
          <p:nvPr>
            <p:ph type="title"/>
          </p:nvPr>
        </p:nvSpPr>
        <p:spPr/>
        <p:txBody>
          <a:bodyPr/>
          <a:lstStyle/>
          <a:p>
            <a:pPr algn="ctr"/>
            <a:r>
              <a:rPr lang="en-US" dirty="0"/>
              <a:t>Do you get paid?</a:t>
            </a:r>
          </a:p>
        </p:txBody>
      </p:sp>
      <p:sp>
        <p:nvSpPr>
          <p:cNvPr id="3" name="Content Placeholder 2">
            <a:extLst>
              <a:ext uri="{FF2B5EF4-FFF2-40B4-BE49-F238E27FC236}">
                <a16:creationId xmlns:a16="http://schemas.microsoft.com/office/drawing/2014/main" id="{92682C6A-D355-224D-0230-6BD2660EACE6}"/>
              </a:ext>
            </a:extLst>
          </p:cNvPr>
          <p:cNvSpPr>
            <a:spLocks noGrp="1"/>
          </p:cNvSpPr>
          <p:nvPr>
            <p:ph idx="1"/>
          </p:nvPr>
        </p:nvSpPr>
        <p:spPr/>
        <p:txBody>
          <a:bodyPr/>
          <a:lstStyle/>
          <a:p>
            <a:r>
              <a:rPr lang="en-US" dirty="0"/>
              <a:t>Even if faculty can’t pay you, there are a couple of programs that might be able to pay you, but most have deadlines.</a:t>
            </a:r>
          </a:p>
          <a:p>
            <a:endParaRPr lang="en-US" dirty="0"/>
          </a:p>
        </p:txBody>
      </p:sp>
    </p:spTree>
    <p:extLst>
      <p:ext uri="{BB962C8B-B14F-4D97-AF65-F5344CB8AC3E}">
        <p14:creationId xmlns:p14="http://schemas.microsoft.com/office/powerpoint/2010/main" val="925729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AB12-0964-CDD6-2BC8-2AF31A0CD56B}"/>
              </a:ext>
            </a:extLst>
          </p:cNvPr>
          <p:cNvSpPr>
            <a:spLocks noGrp="1"/>
          </p:cNvSpPr>
          <p:nvPr>
            <p:ph type="title"/>
          </p:nvPr>
        </p:nvSpPr>
        <p:spPr/>
        <p:txBody>
          <a:bodyPr/>
          <a:lstStyle/>
          <a:p>
            <a:r>
              <a:rPr lang="en-US" dirty="0" err="1"/>
              <a:t>Reseach</a:t>
            </a:r>
            <a:r>
              <a:rPr lang="en-US" dirty="0"/>
              <a:t> Assistantship Program</a:t>
            </a:r>
          </a:p>
        </p:txBody>
      </p:sp>
      <p:sp>
        <p:nvSpPr>
          <p:cNvPr id="3" name="Content Placeholder 2">
            <a:extLst>
              <a:ext uri="{FF2B5EF4-FFF2-40B4-BE49-F238E27FC236}">
                <a16:creationId xmlns:a16="http://schemas.microsoft.com/office/drawing/2014/main" id="{FA8D54C9-98D8-374C-90E2-8F86B7969DFB}"/>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982965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E5AAD-4F1D-12AB-929C-74C20DBCEAFF}"/>
              </a:ext>
            </a:extLst>
          </p:cNvPr>
          <p:cNvSpPr>
            <a:spLocks noGrp="1"/>
          </p:cNvSpPr>
          <p:nvPr>
            <p:ph type="title"/>
          </p:nvPr>
        </p:nvSpPr>
        <p:spPr/>
        <p:txBody>
          <a:bodyPr/>
          <a:lstStyle/>
          <a:p>
            <a:r>
              <a:rPr lang="en-US" dirty="0"/>
              <a:t>$5000 WVU/NASA Summer Grant</a:t>
            </a:r>
          </a:p>
        </p:txBody>
      </p:sp>
      <p:sp>
        <p:nvSpPr>
          <p:cNvPr id="3" name="Content Placeholder 2">
            <a:extLst>
              <a:ext uri="{FF2B5EF4-FFF2-40B4-BE49-F238E27FC236}">
                <a16:creationId xmlns:a16="http://schemas.microsoft.com/office/drawing/2014/main" id="{73E69A46-083F-5C9F-1642-7D3B182BBD40}"/>
              </a:ext>
            </a:extLst>
          </p:cNvPr>
          <p:cNvSpPr>
            <a:spLocks noGrp="1"/>
          </p:cNvSpPr>
          <p:nvPr>
            <p:ph idx="1"/>
          </p:nvPr>
        </p:nvSpPr>
        <p:spPr/>
        <p:txBody>
          <a:bodyPr>
            <a:normAutofit fontScale="62500" lnSpcReduction="20000"/>
          </a:bodyPr>
          <a:lstStyle/>
          <a:p>
            <a:r>
              <a:rPr lang="en-US" u="sng" dirty="0">
                <a:hlinkClick r:id="rId2" tooltip="https://www.wvspacegrant.org/wp-content/uploads/2025/11/UG-Research-RFP-2026-2027.pdf"/>
              </a:rPr>
              <a:t>Undergraduate Research Fellowship RFP</a:t>
            </a:r>
            <a:r>
              <a:rPr lang="en-US" dirty="0"/>
              <a:t>   |   </a:t>
            </a:r>
            <a:r>
              <a:rPr lang="en-US" u="sng" dirty="0">
                <a:hlinkClick r:id="rId3" tooltip="https://www.wvspacegrant.org/wp-content/uploads/2025/11/Ugrad-criteria-1.pdf"/>
              </a:rPr>
              <a:t>Evaluation Criteria</a:t>
            </a:r>
            <a:endParaRPr lang="en-US" dirty="0"/>
          </a:p>
          <a:p>
            <a:r>
              <a:rPr lang="en-US" dirty="0"/>
              <a:t>Application due March 6</a:t>
            </a:r>
          </a:p>
          <a:p>
            <a:r>
              <a:rPr lang="en-US" dirty="0"/>
              <a:t>Work with a WVU faculty member of the summer doing NASA related research, such as our stuff</a:t>
            </a:r>
          </a:p>
          <a:p>
            <a:r>
              <a:rPr lang="en-US" dirty="0"/>
              <a:t>Mission Directorate Alignment (250-word </a:t>
            </a:r>
            <a:r>
              <a:rPr lang="en-US" dirty="0" err="1"/>
              <a:t>maxIn</a:t>
            </a:r>
            <a:r>
              <a:rPr lang="en-US" dirty="0"/>
              <a:t> 250 words or less, you must list how your proposal relates to this specific Mission Directorate and provide an explanation of how you think your work fits within that Directorate. </a:t>
            </a:r>
          </a:p>
          <a:p>
            <a:r>
              <a:rPr lang="en-US" dirty="0"/>
              <a:t>Essay (600 word max) The applicant is required to submit a statement of no more than 600 words addressing the following items: • Applicant's motivation for completing the proposed research project • Applicant's academic achievements, leadership qualities, extracurricular activities, and/or work activities • Applicant's research experience (in and/or out of class), career interests, and professional goals • If there is anything you want the committee to know about your GPA or academic progress, address that here Education History </a:t>
            </a:r>
          </a:p>
          <a:p>
            <a:r>
              <a:rPr lang="en-US" dirty="0"/>
              <a:t>The applicant will be asked to upload their unofficial transcripts from all higher education institutions attended.</a:t>
            </a:r>
          </a:p>
        </p:txBody>
      </p:sp>
    </p:spTree>
    <p:extLst>
      <p:ext uri="{BB962C8B-B14F-4D97-AF65-F5344CB8AC3E}">
        <p14:creationId xmlns:p14="http://schemas.microsoft.com/office/powerpoint/2010/main" val="367230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482A3-0E61-34DC-F0B7-FDDC3853DA2D}"/>
              </a:ext>
            </a:extLst>
          </p:cNvPr>
          <p:cNvSpPr>
            <a:spLocks noGrp="1"/>
          </p:cNvSpPr>
          <p:nvPr>
            <p:ph type="title"/>
          </p:nvPr>
        </p:nvSpPr>
        <p:spPr/>
        <p:txBody>
          <a:bodyPr>
            <a:normAutofit/>
          </a:bodyPr>
          <a:lstStyle/>
          <a:p>
            <a:r>
              <a:rPr lang="en-US" b="1" dirty="0"/>
              <a:t>Summer Undergraduate Research Experience (SURE)</a:t>
            </a:r>
            <a:endParaRPr lang="en-US" dirty="0"/>
          </a:p>
        </p:txBody>
      </p:sp>
      <p:sp>
        <p:nvSpPr>
          <p:cNvPr id="3" name="Content Placeholder 2">
            <a:extLst>
              <a:ext uri="{FF2B5EF4-FFF2-40B4-BE49-F238E27FC236}">
                <a16:creationId xmlns:a16="http://schemas.microsoft.com/office/drawing/2014/main" id="{D60C2A3E-D1A9-96AD-922D-433E609403CD}"/>
              </a:ext>
            </a:extLst>
          </p:cNvPr>
          <p:cNvSpPr>
            <a:spLocks noGrp="1"/>
          </p:cNvSpPr>
          <p:nvPr>
            <p:ph idx="1"/>
          </p:nvPr>
        </p:nvSpPr>
        <p:spPr>
          <a:xfrm>
            <a:off x="628650" y="1825624"/>
            <a:ext cx="7886700" cy="4867275"/>
          </a:xfrm>
        </p:spPr>
        <p:txBody>
          <a:bodyPr>
            <a:normAutofit fontScale="85000" lnSpcReduction="20000"/>
          </a:bodyPr>
          <a:lstStyle/>
          <a:p>
            <a:r>
              <a:rPr lang="en-US" dirty="0"/>
              <a:t>Competitive opportunity </a:t>
            </a:r>
            <a:r>
              <a:rPr lang="en-US" b="1" dirty="0"/>
              <a:t>for students interested in graduate schoo</a:t>
            </a:r>
            <a:r>
              <a:rPr lang="en-US" dirty="0"/>
              <a:t>l to get funding to support your research in the summer. While some faculty may have funds, you are more likely to find a group if you have your own funding!</a:t>
            </a:r>
          </a:p>
          <a:p>
            <a:r>
              <a:rPr lang="en-US" dirty="0"/>
              <a:t>$5000 for 8 weeks at WVU, full-time (May 26-July 24)</a:t>
            </a:r>
          </a:p>
          <a:p>
            <a:r>
              <a:rPr lang="en-US" dirty="0"/>
              <a:t>All SURE participants will be registered for a one-credit hour research class that will run for the duration of the program. This course will include online assignments as well as attendance at periodic workshops and seminars.</a:t>
            </a:r>
          </a:p>
          <a:p>
            <a:r>
              <a:rPr lang="en-US" dirty="0">
                <a:solidFill>
                  <a:srgbClr val="00B050"/>
                </a:solidFill>
              </a:rPr>
              <a:t>You are now eligible. </a:t>
            </a:r>
            <a:r>
              <a:rPr lang="en-US" b="1" dirty="0">
                <a:solidFill>
                  <a:srgbClr val="00B050"/>
                </a:solidFill>
              </a:rPr>
              <a:t>Deadline: March 1</a:t>
            </a:r>
          </a:p>
          <a:p>
            <a:r>
              <a:rPr lang="en-US" b="1" dirty="0">
                <a:solidFill>
                  <a:srgbClr val="00B050"/>
                </a:solidFill>
              </a:rPr>
              <a:t>You need to know who you will work with. Takes planning.</a:t>
            </a:r>
          </a:p>
          <a:p>
            <a:r>
              <a:rPr lang="en-US" dirty="0">
                <a:hlinkClick r:id="rId3"/>
              </a:rPr>
              <a:t>https://undergraduateresearch.wvu.edu/research-opportunities/wvu-opportunities/summer-undergraduate-research-experience-sure</a:t>
            </a:r>
            <a:endParaRPr lang="en-US" dirty="0"/>
          </a:p>
        </p:txBody>
      </p:sp>
    </p:spTree>
    <p:extLst>
      <p:ext uri="{BB962C8B-B14F-4D97-AF65-F5344CB8AC3E}">
        <p14:creationId xmlns:p14="http://schemas.microsoft.com/office/powerpoint/2010/main" val="3034356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DB880-098B-FA46-55BD-DF96F257A689}"/>
              </a:ext>
            </a:extLst>
          </p:cNvPr>
          <p:cNvSpPr>
            <a:spLocks noGrp="1"/>
          </p:cNvSpPr>
          <p:nvPr>
            <p:ph type="title"/>
          </p:nvPr>
        </p:nvSpPr>
        <p:spPr>
          <a:xfrm>
            <a:off x="628650" y="1"/>
            <a:ext cx="7886700" cy="1041400"/>
          </a:xfrm>
        </p:spPr>
        <p:txBody>
          <a:bodyPr/>
          <a:lstStyle/>
          <a:p>
            <a:pPr algn="ctr"/>
            <a:r>
              <a:rPr lang="en-US" dirty="0"/>
              <a:t>Requirements to Apply</a:t>
            </a:r>
          </a:p>
        </p:txBody>
      </p:sp>
      <p:sp>
        <p:nvSpPr>
          <p:cNvPr id="3" name="Content Placeholder 2">
            <a:extLst>
              <a:ext uri="{FF2B5EF4-FFF2-40B4-BE49-F238E27FC236}">
                <a16:creationId xmlns:a16="http://schemas.microsoft.com/office/drawing/2014/main" id="{7FAF5C22-380D-C2C1-F15C-5EB3E56624B2}"/>
              </a:ext>
            </a:extLst>
          </p:cNvPr>
          <p:cNvSpPr>
            <a:spLocks noGrp="1"/>
          </p:cNvSpPr>
          <p:nvPr>
            <p:ph idx="1"/>
          </p:nvPr>
        </p:nvSpPr>
        <p:spPr>
          <a:xfrm>
            <a:off x="628650" y="1041402"/>
            <a:ext cx="7886700" cy="5626098"/>
          </a:xfrm>
        </p:spPr>
        <p:txBody>
          <a:bodyPr>
            <a:normAutofit fontScale="47500" lnSpcReduction="20000"/>
          </a:bodyPr>
          <a:lstStyle/>
          <a:p>
            <a:pPr fontAlgn="base"/>
            <a:r>
              <a:rPr lang="en-US" b="1" dirty="0"/>
              <a:t>Short Essay (250-500 words): </a:t>
            </a:r>
            <a:r>
              <a:rPr lang="en-US" dirty="0"/>
              <a:t>Before beginning the SURE online application, we suggest you take some time to fashion your essay in advance of submitting (include spell and grammar check). In your essay, state your motivation in applying to the SURE program (i.e., professionally speaking, what do you hope to get out of/learn from the program? How can you contribute to research ongoing at WVU? What do you bring to the table? What area(s) of research are of interest to you and why are you interested in those specific areas and, more generally, in scientific research? Why should you be awarded a SURE appointment this summer?). A good essay is important! Use the “Personal Statement” tips available at the WVU </a:t>
            </a:r>
            <a:r>
              <a:rPr lang="en-US" u="sng" dirty="0">
                <a:hlinkClick r:id="rId2"/>
              </a:rPr>
              <a:t>Career Services Center </a:t>
            </a:r>
            <a:r>
              <a:rPr lang="en-US" dirty="0"/>
              <a:t> and at </a:t>
            </a:r>
            <a:r>
              <a:rPr lang="en-US" u="sng" dirty="0">
                <a:hlinkClick r:id="rId3"/>
              </a:rPr>
              <a:t>ASPIRE</a:t>
            </a:r>
            <a:r>
              <a:rPr lang="en-US" dirty="0"/>
              <a:t>.</a:t>
            </a:r>
            <a:br>
              <a:rPr lang="en-US" dirty="0"/>
            </a:br>
            <a:endParaRPr lang="en-US" dirty="0"/>
          </a:p>
          <a:p>
            <a:pPr fontAlgn="base"/>
            <a:r>
              <a:rPr lang="en-US" b="1" dirty="0"/>
              <a:t>Faculty Research Mentor:</a:t>
            </a:r>
            <a:r>
              <a:rPr lang="en-US" dirty="0"/>
              <a:t> To apply to the program, you must </a:t>
            </a:r>
            <a:r>
              <a:rPr lang="en-US" i="1" dirty="0"/>
              <a:t>first</a:t>
            </a:r>
            <a:r>
              <a:rPr lang="en-US" dirty="0"/>
              <a:t> identify a WVU faculty research mentor willing to supervise you during the SURE program. You can find an appropriate mentor by: 1) searching WVU websites for faculty, within your major(s)/associated majors, with research aligned with your interests/career goals; 2) contacting and interacting with the faculty member prior to submitting the faculty member's name; and 3) discussing the SURE program with the faculty member, and/or 4) working with the Office of Undergraduate Research to assist you. The faculty member must be agreeable and willing to provide a letter describing their willingness to mentor you. Contact </a:t>
            </a:r>
            <a:r>
              <a:rPr lang="en-US" u="sng" dirty="0">
                <a:hlinkClick r:id="rId4"/>
              </a:rPr>
              <a:t>undergradresearch@mail.wvu.edu </a:t>
            </a:r>
            <a:r>
              <a:rPr lang="en-US" u="sng" dirty="0"/>
              <a:t> </a:t>
            </a:r>
            <a:r>
              <a:rPr lang="en-US" dirty="0"/>
              <a:t>with questions about finding a faculty research mentor.</a:t>
            </a:r>
          </a:p>
          <a:p>
            <a:pPr fontAlgn="base"/>
            <a:r>
              <a:rPr lang="en-US" b="1" dirty="0"/>
              <a:t>Faculty Research Mentor Letter of Support (required): </a:t>
            </a:r>
            <a:r>
              <a:rPr lang="en-US" dirty="0"/>
              <a:t>A letter of support from your prospective faculty mentor is required for the application. Once you have found a faculty mentor willing to supervise you, let them know that SURE will be requesting a letter of support from them. The letter of support should state that they are willing to serve as your mentor and should address your potential/abilities/motivation for engaging in research.  </a:t>
            </a:r>
            <a:r>
              <a:rPr lang="en-US" i="1" dirty="0"/>
              <a:t>We strongly encourage applicants </a:t>
            </a:r>
            <a:r>
              <a:rPr lang="en-US" dirty="0"/>
              <a:t>give their recommenders at least two weeks' notice before the submission date.</a:t>
            </a:r>
          </a:p>
          <a:p>
            <a:pPr fontAlgn="base"/>
            <a:r>
              <a:rPr lang="en-US" b="1" dirty="0"/>
              <a:t>Additional Letter of Recommendation (optional):</a:t>
            </a:r>
            <a:r>
              <a:rPr lang="en-US" dirty="0"/>
              <a:t> In addition to your prospective mentor, you may wish to include one additional (optional) letter from a faculty member within your discipline (preferably from your home institution). The recommendation letter should address your potential/abilities/motivation for engaging in research. </a:t>
            </a:r>
          </a:p>
          <a:p>
            <a:pPr fontAlgn="base"/>
            <a:r>
              <a:rPr lang="en-US" b="1" dirty="0"/>
              <a:t>Transcripts:</a:t>
            </a:r>
            <a:r>
              <a:rPr lang="en-US" dirty="0"/>
              <a:t> You will need to  attach a pdf or Word (.doc or .docx) copy of your official or unofficial, verifiable college transcripts. </a:t>
            </a:r>
            <a:r>
              <a:rPr lang="en-US" u="sng" dirty="0"/>
              <a:t>Please ensure that your transcripts are (</a:t>
            </a:r>
            <a:r>
              <a:rPr lang="en-US" u="sng" dirty="0" err="1"/>
              <a:t>i</a:t>
            </a:r>
            <a:r>
              <a:rPr lang="en-US" u="sng" dirty="0"/>
              <a:t>) legible and appear in portrait (not landscape) mode and (ii) that your name and the name of your institution appear on the transcripts.</a:t>
            </a:r>
            <a:r>
              <a:rPr lang="en-US" dirty="0"/>
              <a:t> Your application will not be reviewed until all portions of your SURE application (form, resume, transcripts, and letter of support) have been submitted. </a:t>
            </a:r>
          </a:p>
          <a:p>
            <a:pPr fontAlgn="base"/>
            <a:r>
              <a:rPr lang="en-US" b="1" dirty="0"/>
              <a:t>Resume </a:t>
            </a:r>
            <a:r>
              <a:rPr lang="en-US" dirty="0"/>
              <a:t>: You will need to attach a pdf or Word (.doc or .docx) copy of your updated resume. Your application will not be reviewed until all portions of your SURE application (form, resume, transcripts, and letter of support) have been submitted. </a:t>
            </a:r>
          </a:p>
          <a:p>
            <a:endParaRPr lang="en-US" dirty="0"/>
          </a:p>
        </p:txBody>
      </p:sp>
    </p:spTree>
    <p:extLst>
      <p:ext uri="{BB962C8B-B14F-4D97-AF65-F5344CB8AC3E}">
        <p14:creationId xmlns:p14="http://schemas.microsoft.com/office/powerpoint/2010/main" val="990579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B8B7A-242B-4690-E98B-C969727245A9}"/>
              </a:ext>
            </a:extLst>
          </p:cNvPr>
          <p:cNvSpPr>
            <a:spLocks noGrp="1"/>
          </p:cNvSpPr>
          <p:nvPr>
            <p:ph type="title"/>
          </p:nvPr>
        </p:nvSpPr>
        <p:spPr/>
        <p:txBody>
          <a:bodyPr/>
          <a:lstStyle/>
          <a:p>
            <a:pPr algn="ctr"/>
            <a:r>
              <a:rPr lang="en-US" dirty="0"/>
              <a:t>Note: It’s wise to apply to more than one</a:t>
            </a:r>
          </a:p>
        </p:txBody>
      </p:sp>
      <p:sp>
        <p:nvSpPr>
          <p:cNvPr id="3" name="Content Placeholder 2">
            <a:extLst>
              <a:ext uri="{FF2B5EF4-FFF2-40B4-BE49-F238E27FC236}">
                <a16:creationId xmlns:a16="http://schemas.microsoft.com/office/drawing/2014/main" id="{5E2B37B5-0BD9-D931-676E-CC34CFB07FC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38198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254A06-CABA-6642-7858-70FD60A2F30A}"/>
              </a:ext>
            </a:extLst>
          </p:cNvPr>
          <p:cNvPicPr>
            <a:picLocks noChangeAspect="1"/>
          </p:cNvPicPr>
          <p:nvPr/>
        </p:nvPicPr>
        <p:blipFill>
          <a:blip r:embed="rId2"/>
          <a:stretch>
            <a:fillRect/>
          </a:stretch>
        </p:blipFill>
        <p:spPr>
          <a:xfrm>
            <a:off x="3171657" y="623001"/>
            <a:ext cx="5972343" cy="6043613"/>
          </a:xfrm>
          <a:prstGeom prst="rect">
            <a:avLst/>
          </a:prstGeom>
        </p:spPr>
      </p:pic>
      <p:sp>
        <p:nvSpPr>
          <p:cNvPr id="6" name="Title 5">
            <a:extLst>
              <a:ext uri="{FF2B5EF4-FFF2-40B4-BE49-F238E27FC236}">
                <a16:creationId xmlns:a16="http://schemas.microsoft.com/office/drawing/2014/main" id="{A6AC8163-EEC5-0073-3C4A-846DE9F85D1F}"/>
              </a:ext>
            </a:extLst>
          </p:cNvPr>
          <p:cNvSpPr>
            <a:spLocks noGrp="1"/>
          </p:cNvSpPr>
          <p:nvPr>
            <p:ph type="title"/>
          </p:nvPr>
        </p:nvSpPr>
        <p:spPr>
          <a:xfrm>
            <a:off x="0" y="-7018"/>
            <a:ext cx="9144000" cy="821405"/>
          </a:xfrm>
        </p:spPr>
        <p:txBody>
          <a:bodyPr>
            <a:normAutofit/>
          </a:bodyPr>
          <a:lstStyle/>
          <a:p>
            <a:pPr algn="ctr"/>
            <a:r>
              <a:rPr lang="en-US" sz="3200" dirty="0"/>
              <a:t>End of semester interviews</a:t>
            </a:r>
          </a:p>
        </p:txBody>
      </p:sp>
      <p:sp>
        <p:nvSpPr>
          <p:cNvPr id="7" name="TextBox 6">
            <a:extLst>
              <a:ext uri="{FF2B5EF4-FFF2-40B4-BE49-F238E27FC236}">
                <a16:creationId xmlns:a16="http://schemas.microsoft.com/office/drawing/2014/main" id="{0E7DE05E-9BA7-145F-FFC4-FC6DE17C1BDC}"/>
              </a:ext>
            </a:extLst>
          </p:cNvPr>
          <p:cNvSpPr txBox="1"/>
          <p:nvPr/>
        </p:nvSpPr>
        <p:spPr>
          <a:xfrm>
            <a:off x="246126" y="1601197"/>
            <a:ext cx="2679405" cy="3970318"/>
          </a:xfrm>
          <a:prstGeom prst="rect">
            <a:avLst/>
          </a:prstGeom>
          <a:noFill/>
        </p:spPr>
        <p:txBody>
          <a:bodyPr wrap="square" rtlCol="0">
            <a:spAutoFit/>
          </a:bodyPr>
          <a:lstStyle/>
          <a:p>
            <a:pPr algn="ctr"/>
            <a:r>
              <a:rPr lang="en-US" sz="2800" dirty="0"/>
              <a:t>I know some people missed these. This information is really useful for us planning how to improve the class for the future.</a:t>
            </a:r>
          </a:p>
        </p:txBody>
      </p:sp>
    </p:spTree>
    <p:extLst>
      <p:ext uri="{BB962C8B-B14F-4D97-AF65-F5344CB8AC3E}">
        <p14:creationId xmlns:p14="http://schemas.microsoft.com/office/powerpoint/2010/main" val="2358622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1E54F-D206-9D6B-67B3-36326D158318}"/>
              </a:ext>
            </a:extLst>
          </p:cNvPr>
          <p:cNvSpPr>
            <a:spLocks noGrp="1"/>
          </p:cNvSpPr>
          <p:nvPr>
            <p:ph type="title"/>
          </p:nvPr>
        </p:nvSpPr>
        <p:spPr/>
        <p:txBody>
          <a:bodyPr/>
          <a:lstStyle/>
          <a:p>
            <a:pPr algn="ctr"/>
            <a:r>
              <a:rPr lang="en-US" dirty="0"/>
              <a:t>Research Experience for Undergrads (REUs)</a:t>
            </a:r>
          </a:p>
        </p:txBody>
      </p:sp>
      <p:sp>
        <p:nvSpPr>
          <p:cNvPr id="3" name="Content Placeholder 2">
            <a:extLst>
              <a:ext uri="{FF2B5EF4-FFF2-40B4-BE49-F238E27FC236}">
                <a16:creationId xmlns:a16="http://schemas.microsoft.com/office/drawing/2014/main" id="{CF8E57F6-35FD-3D11-4920-9CC62A0F0688}"/>
              </a:ext>
            </a:extLst>
          </p:cNvPr>
          <p:cNvSpPr>
            <a:spLocks noGrp="1"/>
          </p:cNvSpPr>
          <p:nvPr>
            <p:ph idx="1"/>
          </p:nvPr>
        </p:nvSpPr>
        <p:spPr>
          <a:xfrm>
            <a:off x="628650" y="1825624"/>
            <a:ext cx="7886700" cy="4667249"/>
          </a:xfrm>
        </p:spPr>
        <p:txBody>
          <a:bodyPr>
            <a:normAutofit lnSpcReduction="10000"/>
          </a:bodyPr>
          <a:lstStyle/>
          <a:p>
            <a:r>
              <a:rPr lang="en-US" dirty="0"/>
              <a:t>Like SURE summer program but at a different university. You may not get the project you planned.</a:t>
            </a:r>
          </a:p>
          <a:p>
            <a:r>
              <a:rPr lang="en-US" dirty="0"/>
              <a:t>Diversity of research experience does tend to be helpful for jobs and graduate school.</a:t>
            </a:r>
          </a:p>
          <a:p>
            <a:r>
              <a:rPr lang="en-US" dirty="0"/>
              <a:t>You tend not to be competitive for this until after you’ve already had some research experience. </a:t>
            </a:r>
          </a:p>
          <a:p>
            <a:r>
              <a:rPr lang="en-US" dirty="0">
                <a:solidFill>
                  <a:srgbClr val="FF0000"/>
                </a:solidFill>
              </a:rPr>
              <a:t>Most do this the summer before their senior year, but some try for the year before. (SURE or direct funding from an advisor can be a backup option.)</a:t>
            </a:r>
          </a:p>
          <a:p>
            <a:r>
              <a:rPr lang="en-US" dirty="0"/>
              <a:t>Application deadlines: January - March</a:t>
            </a:r>
          </a:p>
        </p:txBody>
      </p:sp>
    </p:spTree>
    <p:extLst>
      <p:ext uri="{BB962C8B-B14F-4D97-AF65-F5344CB8AC3E}">
        <p14:creationId xmlns:p14="http://schemas.microsoft.com/office/powerpoint/2010/main" val="1714315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2128-98C7-269B-D782-C5CA69C10491}"/>
              </a:ext>
            </a:extLst>
          </p:cNvPr>
          <p:cNvSpPr>
            <a:spLocks noGrp="1"/>
          </p:cNvSpPr>
          <p:nvPr>
            <p:ph type="title"/>
          </p:nvPr>
        </p:nvSpPr>
        <p:spPr/>
        <p:txBody>
          <a:bodyPr/>
          <a:lstStyle/>
          <a:p>
            <a:r>
              <a:rPr lang="en-US" dirty="0"/>
              <a:t>Questions before I switch to talking about the class paper?</a:t>
            </a:r>
          </a:p>
        </p:txBody>
      </p:sp>
      <p:sp>
        <p:nvSpPr>
          <p:cNvPr id="3" name="Content Placeholder 2">
            <a:extLst>
              <a:ext uri="{FF2B5EF4-FFF2-40B4-BE49-F238E27FC236}">
                <a16:creationId xmlns:a16="http://schemas.microsoft.com/office/drawing/2014/main" id="{F59A2418-0E59-77A0-C5C8-605B516F732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70642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C40B3-1B03-CB88-8F6E-694DA741A84B}"/>
              </a:ext>
            </a:extLst>
          </p:cNvPr>
          <p:cNvSpPr>
            <a:spLocks noGrp="1"/>
          </p:cNvSpPr>
          <p:nvPr>
            <p:ph type="title"/>
          </p:nvPr>
        </p:nvSpPr>
        <p:spPr/>
        <p:txBody>
          <a:bodyPr/>
          <a:lstStyle/>
          <a:p>
            <a:r>
              <a:rPr lang="en-US" dirty="0"/>
              <a:t>Optional Meeting tomorrow at 4pm in White 401</a:t>
            </a:r>
          </a:p>
        </p:txBody>
      </p:sp>
      <p:sp>
        <p:nvSpPr>
          <p:cNvPr id="3" name="Content Placeholder 2">
            <a:extLst>
              <a:ext uri="{FF2B5EF4-FFF2-40B4-BE49-F238E27FC236}">
                <a16:creationId xmlns:a16="http://schemas.microsoft.com/office/drawing/2014/main" id="{9DD55E94-C2D5-7144-1F06-880FAC4EB9C0}"/>
              </a:ext>
            </a:extLst>
          </p:cNvPr>
          <p:cNvSpPr>
            <a:spLocks noGrp="1"/>
          </p:cNvSpPr>
          <p:nvPr>
            <p:ph idx="1"/>
          </p:nvPr>
        </p:nvSpPr>
        <p:spPr/>
        <p:txBody>
          <a:bodyPr/>
          <a:lstStyle/>
          <a:p>
            <a:r>
              <a:rPr lang="en-US" dirty="0"/>
              <a:t>You can still contribute to the paper without attending this meeting but it would give you an opportunity to learn/discuss more.</a:t>
            </a:r>
          </a:p>
        </p:txBody>
      </p:sp>
    </p:spTree>
    <p:extLst>
      <p:ext uri="{BB962C8B-B14F-4D97-AF65-F5344CB8AC3E}">
        <p14:creationId xmlns:p14="http://schemas.microsoft.com/office/powerpoint/2010/main" val="3674386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FDE11-BFA5-6FD1-FC24-C34E43502CF5}"/>
              </a:ext>
            </a:extLst>
          </p:cNvPr>
          <p:cNvSpPr>
            <a:spLocks noGrp="1"/>
          </p:cNvSpPr>
          <p:nvPr>
            <p:ph type="title"/>
          </p:nvPr>
        </p:nvSpPr>
        <p:spPr/>
        <p:txBody>
          <a:bodyPr/>
          <a:lstStyle/>
          <a:p>
            <a:pPr algn="ctr"/>
            <a:r>
              <a:rPr lang="en-US" dirty="0"/>
              <a:t>The Call for the Paper</a:t>
            </a:r>
          </a:p>
        </p:txBody>
      </p:sp>
      <p:sp>
        <p:nvSpPr>
          <p:cNvPr id="3" name="Content Placeholder 2">
            <a:extLst>
              <a:ext uri="{FF2B5EF4-FFF2-40B4-BE49-F238E27FC236}">
                <a16:creationId xmlns:a16="http://schemas.microsoft.com/office/drawing/2014/main" id="{77329679-9FBE-7D0C-764B-92BDEE3BA667}"/>
              </a:ext>
            </a:extLst>
          </p:cNvPr>
          <p:cNvSpPr>
            <a:spLocks noGrp="1"/>
          </p:cNvSpPr>
          <p:nvPr>
            <p:ph idx="1"/>
          </p:nvPr>
        </p:nvSpPr>
        <p:spPr>
          <a:xfrm>
            <a:off x="628650" y="1520456"/>
            <a:ext cx="7886700" cy="4656507"/>
          </a:xfrm>
        </p:spPr>
        <p:txBody>
          <a:bodyPr>
            <a:normAutofit fontScale="92500" lnSpcReduction="20000"/>
          </a:bodyPr>
          <a:lstStyle/>
          <a:p>
            <a:pPr marL="0" indent="0">
              <a:buNone/>
            </a:pPr>
            <a:r>
              <a:rPr lang="en-US" dirty="0"/>
              <a:t>The </a:t>
            </a:r>
            <a:r>
              <a:rPr lang="en-US" u="sng" dirty="0">
                <a:hlinkClick r:id="rId2" tooltip="https://www.aapt.org/Publications/AJP/About/Journal_Description.cfm"/>
              </a:rPr>
              <a:t>American Journal of Physics</a:t>
            </a:r>
            <a:r>
              <a:rPr lang="en-US" dirty="0"/>
              <a:t> invites submissions for a special issue, </a:t>
            </a:r>
            <a:r>
              <a:rPr lang="en-US" i="1" dirty="0"/>
              <a:t>Motivating physics learning through research applications</a:t>
            </a:r>
            <a:r>
              <a:rPr lang="en-US" dirty="0"/>
              <a:t>, with a submission deadline of </a:t>
            </a:r>
            <a:r>
              <a:rPr lang="en-US" dirty="0">
                <a:solidFill>
                  <a:srgbClr val="FF0000"/>
                </a:solidFill>
              </a:rPr>
              <a:t>December 31, 2025</a:t>
            </a:r>
            <a:r>
              <a:rPr lang="en-US" dirty="0"/>
              <a:t>. This issue will share how concepts from the undergraduate curriculum are applied in research, with the goal of providing instructors with examples to motivate students to learn these topics. Papers in this issue won't explain entire research problems, but, rather, will share examples from the research process that illustrate the use of specific topics in undergraduate physics. You might think about what concepts are most important for new students in your lab to understand, or what process you love to explain to new students because they recognize its connection to what they learned in class. For more information, see the </a:t>
            </a:r>
            <a:r>
              <a:rPr lang="en-US" u="sng" dirty="0">
                <a:hlinkClick r:id="rId3" tooltip="https://doi.org/10.1119/5.0282126"/>
              </a:rPr>
              <a:t>call for papers</a:t>
            </a:r>
            <a:r>
              <a:rPr lang="en-US" dirty="0"/>
              <a:t>.</a:t>
            </a:r>
          </a:p>
        </p:txBody>
      </p:sp>
    </p:spTree>
    <p:extLst>
      <p:ext uri="{BB962C8B-B14F-4D97-AF65-F5344CB8AC3E}">
        <p14:creationId xmlns:p14="http://schemas.microsoft.com/office/powerpoint/2010/main" val="1182265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B0DA2-38D1-BE16-09DF-4E5A4816970C}"/>
              </a:ext>
            </a:extLst>
          </p:cNvPr>
          <p:cNvSpPr>
            <a:spLocks noGrp="1"/>
          </p:cNvSpPr>
          <p:nvPr>
            <p:ph type="title"/>
          </p:nvPr>
        </p:nvSpPr>
        <p:spPr/>
        <p:txBody>
          <a:bodyPr/>
          <a:lstStyle/>
          <a:p>
            <a:r>
              <a:rPr lang="en-US" dirty="0"/>
              <a:t>I fought to consider you guys as coauthors</a:t>
            </a:r>
          </a:p>
        </p:txBody>
      </p:sp>
      <p:sp>
        <p:nvSpPr>
          <p:cNvPr id="3" name="Content Placeholder 2">
            <a:extLst>
              <a:ext uri="{FF2B5EF4-FFF2-40B4-BE49-F238E27FC236}">
                <a16:creationId xmlns:a16="http://schemas.microsoft.com/office/drawing/2014/main" id="{100EE045-08F6-F13E-865B-466203B45317}"/>
              </a:ext>
            </a:extLst>
          </p:cNvPr>
          <p:cNvSpPr>
            <a:spLocks noGrp="1"/>
          </p:cNvSpPr>
          <p:nvPr>
            <p:ph idx="1"/>
          </p:nvPr>
        </p:nvSpPr>
        <p:spPr/>
        <p:txBody>
          <a:bodyPr/>
          <a:lstStyle/>
          <a:p>
            <a:r>
              <a:rPr lang="en-US" dirty="0"/>
              <a:t>Originally, I asked John Stewart (expert in physics education research) his opinion on including you guys as authors</a:t>
            </a:r>
          </a:p>
          <a:p>
            <a:r>
              <a:rPr lang="en-US" dirty="0"/>
              <a:t>He originally said no.</a:t>
            </a:r>
          </a:p>
          <a:p>
            <a:r>
              <a:rPr lang="en-US" dirty="0"/>
              <a:t>It didn’t sit well with me because you guys have been contributing to the interpretation of the Raman example.</a:t>
            </a:r>
          </a:p>
          <a:p>
            <a:r>
              <a:rPr lang="en-US" dirty="0"/>
              <a:t>So, we discussed further.</a:t>
            </a:r>
          </a:p>
        </p:txBody>
      </p:sp>
    </p:spTree>
    <p:extLst>
      <p:ext uri="{BB962C8B-B14F-4D97-AF65-F5344CB8AC3E}">
        <p14:creationId xmlns:p14="http://schemas.microsoft.com/office/powerpoint/2010/main" val="2250739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C988A-66C4-397C-B772-7B62885F5398}"/>
              </a:ext>
            </a:extLst>
          </p:cNvPr>
          <p:cNvSpPr>
            <a:spLocks noGrp="1"/>
          </p:cNvSpPr>
          <p:nvPr>
            <p:ph type="title"/>
          </p:nvPr>
        </p:nvSpPr>
        <p:spPr/>
        <p:txBody>
          <a:bodyPr>
            <a:normAutofit/>
          </a:bodyPr>
          <a:lstStyle/>
          <a:p>
            <a:pPr algn="ctr"/>
            <a:r>
              <a:rPr lang="en-US" dirty="0"/>
              <a:t>Authorship vs Acknowledgement: </a:t>
            </a:r>
            <a:r>
              <a:rPr lang="en-US" dirty="0">
                <a:solidFill>
                  <a:schemeClr val="tx1">
                    <a:lumMod val="50000"/>
                    <a:lumOff val="50000"/>
                  </a:schemeClr>
                </a:solidFill>
              </a:rPr>
              <a:t>A Gray Area in This Case</a:t>
            </a:r>
          </a:p>
        </p:txBody>
      </p:sp>
      <p:sp>
        <p:nvSpPr>
          <p:cNvPr id="3" name="Content Placeholder 2">
            <a:extLst>
              <a:ext uri="{FF2B5EF4-FFF2-40B4-BE49-F238E27FC236}">
                <a16:creationId xmlns:a16="http://schemas.microsoft.com/office/drawing/2014/main" id="{0D65F83E-B163-4FD0-4089-72917A6985D7}"/>
              </a:ext>
            </a:extLst>
          </p:cNvPr>
          <p:cNvSpPr>
            <a:spLocks noGrp="1"/>
          </p:cNvSpPr>
          <p:nvPr>
            <p:ph idx="1"/>
          </p:nvPr>
        </p:nvSpPr>
        <p:spPr>
          <a:xfrm>
            <a:off x="628650" y="1825624"/>
            <a:ext cx="8409024" cy="4798459"/>
          </a:xfrm>
        </p:spPr>
        <p:txBody>
          <a:bodyPr>
            <a:normAutofit fontScale="85000" lnSpcReduction="20000"/>
          </a:bodyPr>
          <a:lstStyle/>
          <a:p>
            <a:pPr marL="0" indent="0">
              <a:buNone/>
            </a:pPr>
            <a:r>
              <a:rPr lang="en-US" dirty="0"/>
              <a:t>Participation in class ≠ authorship (that’s a standard, not me)</a:t>
            </a:r>
          </a:p>
          <a:p>
            <a:pPr marL="0" indent="0">
              <a:buNone/>
            </a:pPr>
            <a:r>
              <a:rPr lang="en-US" dirty="0"/>
              <a:t>Here are the thresholds where authorship </a:t>
            </a:r>
            <a:r>
              <a:rPr lang="en-US" i="1" dirty="0"/>
              <a:t>would</a:t>
            </a:r>
            <a:r>
              <a:rPr lang="en-US" dirty="0"/>
              <a:t> be appropriate:</a:t>
            </a:r>
          </a:p>
          <a:p>
            <a:r>
              <a:rPr lang="en-US" dirty="0"/>
              <a:t>If the Raman-group students helped you interpret or contextualize their data for the manuscript.</a:t>
            </a:r>
          </a:p>
          <a:p>
            <a:r>
              <a:rPr lang="en-US" dirty="0"/>
              <a:t>If they provided written material, helped draft text, described methodology, or vetted the figure. (I’d say edits beyond minor rewording count.)</a:t>
            </a:r>
          </a:p>
          <a:p>
            <a:r>
              <a:rPr lang="en-US" dirty="0">
                <a:solidFill>
                  <a:srgbClr val="00B050"/>
                </a:solidFill>
              </a:rPr>
              <a:t>I will describe your contribution to the editor. </a:t>
            </a:r>
            <a:r>
              <a:rPr lang="en-US" dirty="0"/>
              <a:t>I cannot promise that they might ask me to drop some of you to an acknowledgement. There will be two levels: contributed to the class in general through interviews/surveys, and contributed useful comments to the paper (not just typos corrections though appreciated). I suspect that they may decide to drop the first category to acknowledgements.</a:t>
            </a:r>
          </a:p>
          <a:p>
            <a:endParaRPr lang="en-US" dirty="0"/>
          </a:p>
        </p:txBody>
      </p:sp>
    </p:spTree>
    <p:extLst>
      <p:ext uri="{BB962C8B-B14F-4D97-AF65-F5344CB8AC3E}">
        <p14:creationId xmlns:p14="http://schemas.microsoft.com/office/powerpoint/2010/main" val="3722660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44C92-16B7-B2EA-5125-59E3279F61E9}"/>
              </a:ext>
            </a:extLst>
          </p:cNvPr>
          <p:cNvSpPr>
            <a:spLocks noGrp="1"/>
          </p:cNvSpPr>
          <p:nvPr>
            <p:ph type="title"/>
          </p:nvPr>
        </p:nvSpPr>
        <p:spPr>
          <a:xfrm>
            <a:off x="628650" y="18256"/>
            <a:ext cx="7886700" cy="683494"/>
          </a:xfrm>
        </p:spPr>
        <p:txBody>
          <a:bodyPr>
            <a:normAutofit fontScale="90000"/>
          </a:bodyPr>
          <a:lstStyle/>
          <a:p>
            <a:pPr algn="ctr"/>
            <a:r>
              <a:rPr lang="en-US" dirty="0"/>
              <a:t>Authorship Order</a:t>
            </a:r>
          </a:p>
        </p:txBody>
      </p:sp>
      <p:pic>
        <p:nvPicPr>
          <p:cNvPr id="1026" name="Picture 2" descr="Research Paper Author Order Explained">
            <a:extLst>
              <a:ext uri="{FF2B5EF4-FFF2-40B4-BE49-F238E27FC236}">
                <a16:creationId xmlns:a16="http://schemas.microsoft.com/office/drawing/2014/main" id="{1612073F-5B34-D028-FFF1-373CB49D24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075" y="5028313"/>
            <a:ext cx="7000875"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91369D8-8CA4-CEA6-7FB3-EE7E6167AAAD}"/>
              </a:ext>
            </a:extLst>
          </p:cNvPr>
          <p:cNvSpPr>
            <a:spLocks noGrp="1"/>
          </p:cNvSpPr>
          <p:nvPr>
            <p:ph idx="1"/>
          </p:nvPr>
        </p:nvSpPr>
        <p:spPr>
          <a:xfrm>
            <a:off x="628650" y="653900"/>
            <a:ext cx="7886700" cy="5326913"/>
          </a:xfrm>
        </p:spPr>
        <p:txBody>
          <a:bodyPr>
            <a:normAutofit fontScale="55000" lnSpcReduction="20000"/>
          </a:bodyPr>
          <a:lstStyle/>
          <a:p>
            <a:r>
              <a:rPr lang="en-US" b="1" dirty="0"/>
              <a:t>Authorship reflects contribution, not just attendance.</a:t>
            </a:r>
            <a:endParaRPr lang="en-US" dirty="0"/>
          </a:p>
          <a:p>
            <a:r>
              <a:rPr lang="en-US" dirty="0"/>
              <a:t>People who contribute more intellectually—through designing experiments, analyzing data, drafting text, or interpreting results—are listed earlier.</a:t>
            </a:r>
          </a:p>
          <a:p>
            <a:r>
              <a:rPr lang="en-US" dirty="0"/>
              <a:t>People who provide guidance, mentorship, or oversight are often listed later (sometimes last, which is traditional for senior mentors).</a:t>
            </a:r>
          </a:p>
          <a:p>
            <a:pPr marL="0" indent="0">
              <a:buNone/>
            </a:pPr>
            <a:r>
              <a:rPr lang="en-US" b="1" dirty="0"/>
              <a:t>How our paper’s order is organized</a:t>
            </a:r>
            <a:endParaRPr lang="en-US" dirty="0"/>
          </a:p>
          <a:p>
            <a:r>
              <a:rPr lang="en-US" b="1" dirty="0"/>
              <a:t>Lead author (me):</a:t>
            </a:r>
            <a:r>
              <a:rPr lang="en-US" dirty="0"/>
              <a:t> I have drafted the text, organized the structure, and coordinated contributions.</a:t>
            </a:r>
          </a:p>
          <a:p>
            <a:r>
              <a:rPr lang="en-US" b="1" dirty="0"/>
              <a:t>Graduate students and postdoc:</a:t>
            </a:r>
            <a:r>
              <a:rPr lang="en-US" dirty="0"/>
              <a:t> They helped run the class, guide groups, and contribute to analysis or figure preparation.</a:t>
            </a:r>
          </a:p>
          <a:p>
            <a:r>
              <a:rPr lang="en-US" b="1" dirty="0"/>
              <a:t>Undergraduate students (optional authors):</a:t>
            </a:r>
            <a:r>
              <a:rPr lang="en-US" dirty="0"/>
              <a:t> If they contribute meaningfully to analyzing their figure or writing that section, they are listed after the grad students/postdoc.</a:t>
            </a:r>
          </a:p>
          <a:p>
            <a:r>
              <a:rPr lang="en-US" b="1" dirty="0"/>
              <a:t>Mentors and senior collaborators (John Stewart, NASA colleagues):</a:t>
            </a:r>
            <a:r>
              <a:rPr lang="en-US" dirty="0"/>
              <a:t> Listed at the end as traditional senior authors—they provide overall guidance and support.</a:t>
            </a:r>
          </a:p>
          <a:p>
            <a:r>
              <a:rPr lang="en-US" dirty="0"/>
              <a:t>Being included as an author is </a:t>
            </a:r>
            <a:r>
              <a:rPr lang="en-US" b="1" dirty="0"/>
              <a:t>optional</a:t>
            </a:r>
            <a:r>
              <a:rPr lang="en-US" dirty="0"/>
              <a:t>: students only become authors if they contribute to the manuscript beyond doing the lab work.</a:t>
            </a:r>
          </a:p>
          <a:p>
            <a:r>
              <a:rPr lang="en-US" dirty="0"/>
              <a:t>Everyone whose work is included in a figure will be </a:t>
            </a:r>
            <a:r>
              <a:rPr lang="en-US" b="1" dirty="0"/>
              <a:t>acknowledged</a:t>
            </a:r>
            <a:r>
              <a:rPr lang="en-US" dirty="0"/>
              <a:t> even if they do not participate in writing.</a:t>
            </a:r>
          </a:p>
          <a:p>
            <a:r>
              <a:rPr lang="en-US" dirty="0"/>
              <a:t>Authorship is about </a:t>
            </a:r>
            <a:r>
              <a:rPr lang="en-US" b="1" dirty="0"/>
              <a:t>intellectual contribution to the paper</a:t>
            </a:r>
            <a:r>
              <a:rPr lang="en-US" dirty="0"/>
              <a:t>. It’s not a reward for attendance or completing the lab, but it </a:t>
            </a:r>
            <a:r>
              <a:rPr lang="en-US" b="1" dirty="0"/>
              <a:t>recognizes real contributions</a:t>
            </a:r>
            <a:r>
              <a:rPr lang="en-US" dirty="0"/>
              <a:t> to the manuscript. </a:t>
            </a:r>
          </a:p>
        </p:txBody>
      </p:sp>
    </p:spTree>
    <p:extLst>
      <p:ext uri="{BB962C8B-B14F-4D97-AF65-F5344CB8AC3E}">
        <p14:creationId xmlns:p14="http://schemas.microsoft.com/office/powerpoint/2010/main" val="110205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5262-25BF-F69F-135E-DBBFD61067F5}"/>
              </a:ext>
            </a:extLst>
          </p:cNvPr>
          <p:cNvSpPr>
            <a:spLocks noGrp="1"/>
          </p:cNvSpPr>
          <p:nvPr>
            <p:ph type="title"/>
          </p:nvPr>
        </p:nvSpPr>
        <p:spPr/>
        <p:txBody>
          <a:bodyPr/>
          <a:lstStyle/>
          <a:p>
            <a:pPr algn="ctr"/>
            <a:r>
              <a:rPr lang="en-US" dirty="0"/>
              <a:t>Hand out opt-in authorship/acknowledgement</a:t>
            </a:r>
          </a:p>
        </p:txBody>
      </p:sp>
      <p:sp>
        <p:nvSpPr>
          <p:cNvPr id="3" name="Content Placeholder 2">
            <a:extLst>
              <a:ext uri="{FF2B5EF4-FFF2-40B4-BE49-F238E27FC236}">
                <a16:creationId xmlns:a16="http://schemas.microsoft.com/office/drawing/2014/main" id="{CC35E9D3-E642-85E8-FCDB-73E4D7D6B337}"/>
              </a:ext>
            </a:extLst>
          </p:cNvPr>
          <p:cNvSpPr>
            <a:spLocks noGrp="1"/>
          </p:cNvSpPr>
          <p:nvPr>
            <p:ph idx="1"/>
          </p:nvPr>
        </p:nvSpPr>
        <p:spPr/>
        <p:txBody>
          <a:bodyPr/>
          <a:lstStyle/>
          <a:p>
            <a:r>
              <a:rPr lang="en-US" dirty="0"/>
              <a:t>I can’t include you unless you agree to it.</a:t>
            </a:r>
          </a:p>
        </p:txBody>
      </p:sp>
    </p:spTree>
    <p:extLst>
      <p:ext uri="{BB962C8B-B14F-4D97-AF65-F5344CB8AC3E}">
        <p14:creationId xmlns:p14="http://schemas.microsoft.com/office/powerpoint/2010/main" val="2794322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C2C8E-3838-7457-CA81-E59A06B1180F}"/>
              </a:ext>
            </a:extLst>
          </p:cNvPr>
          <p:cNvSpPr>
            <a:spLocks noGrp="1"/>
          </p:cNvSpPr>
          <p:nvPr>
            <p:ph type="title"/>
          </p:nvPr>
        </p:nvSpPr>
        <p:spPr>
          <a:xfrm>
            <a:off x="532956" y="212654"/>
            <a:ext cx="8334597" cy="878883"/>
          </a:xfrm>
        </p:spPr>
        <p:txBody>
          <a:bodyPr>
            <a:normAutofit fontScale="90000"/>
          </a:bodyPr>
          <a:lstStyle/>
          <a:p>
            <a:pPr algn="ctr"/>
            <a:r>
              <a:rPr lang="en-US" dirty="0"/>
              <a:t>Every paper has a goal.</a:t>
            </a:r>
            <a:br>
              <a:rPr lang="en-US" dirty="0"/>
            </a:br>
            <a:r>
              <a:rPr lang="en-US" sz="3100" dirty="0"/>
              <a:t>Goal: Encourage others to consider similar programs</a:t>
            </a:r>
            <a:endParaRPr lang="en-US" dirty="0"/>
          </a:p>
        </p:txBody>
      </p:sp>
      <p:sp>
        <p:nvSpPr>
          <p:cNvPr id="3" name="Content Placeholder 2">
            <a:extLst>
              <a:ext uri="{FF2B5EF4-FFF2-40B4-BE49-F238E27FC236}">
                <a16:creationId xmlns:a16="http://schemas.microsoft.com/office/drawing/2014/main" id="{C0876DB2-D51E-1FCE-18CE-A4040867198F}"/>
              </a:ext>
            </a:extLst>
          </p:cNvPr>
          <p:cNvSpPr>
            <a:spLocks noGrp="1"/>
          </p:cNvSpPr>
          <p:nvPr>
            <p:ph idx="1"/>
          </p:nvPr>
        </p:nvSpPr>
        <p:spPr>
          <a:xfrm>
            <a:off x="628650" y="1329070"/>
            <a:ext cx="7886700" cy="5613989"/>
          </a:xfrm>
        </p:spPr>
        <p:txBody>
          <a:bodyPr>
            <a:normAutofit/>
          </a:bodyPr>
          <a:lstStyle/>
          <a:p>
            <a:r>
              <a:rPr lang="en-US" dirty="0"/>
              <a:t>Motivate why we did it? We wanted students to participate in authentic, hands-on magnetism/materials research early in their college careers.</a:t>
            </a:r>
          </a:p>
          <a:p>
            <a:r>
              <a:rPr lang="en-US" dirty="0"/>
              <a:t> Traditional introductory labs often feel disconnected from real research, so we designed a course where you learn physics by </a:t>
            </a:r>
            <a:r>
              <a:rPr lang="en-US" i="1" dirty="0"/>
              <a:t>doing the kind of work real research groups do</a:t>
            </a:r>
            <a:r>
              <a:rPr lang="en-US" dirty="0"/>
              <a:t>.</a:t>
            </a:r>
          </a:p>
          <a:p>
            <a:r>
              <a:rPr lang="en-US" dirty="0"/>
              <a:t> We also wanted to measure whether this experience changes students’ confidence and interest in physics or research.</a:t>
            </a:r>
          </a:p>
          <a:p>
            <a:endParaRPr lang="en-US" dirty="0"/>
          </a:p>
        </p:txBody>
      </p:sp>
    </p:spTree>
    <p:extLst>
      <p:ext uri="{BB962C8B-B14F-4D97-AF65-F5344CB8AC3E}">
        <p14:creationId xmlns:p14="http://schemas.microsoft.com/office/powerpoint/2010/main" val="3147376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C18F2-9A59-BAA3-A85E-316572AEBF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41B942-D94D-6026-144B-441A6FD0916D}"/>
              </a:ext>
            </a:extLst>
          </p:cNvPr>
          <p:cNvSpPr>
            <a:spLocks noGrp="1"/>
          </p:cNvSpPr>
          <p:nvPr>
            <p:ph type="title"/>
          </p:nvPr>
        </p:nvSpPr>
        <p:spPr>
          <a:xfrm>
            <a:off x="532956" y="0"/>
            <a:ext cx="8334597" cy="878883"/>
          </a:xfrm>
        </p:spPr>
        <p:txBody>
          <a:bodyPr>
            <a:normAutofit fontScale="90000"/>
          </a:bodyPr>
          <a:lstStyle/>
          <a:p>
            <a:pPr algn="ctr"/>
            <a:r>
              <a:rPr lang="en-US" dirty="0"/>
              <a:t>Why, How Structured, What Observed</a:t>
            </a:r>
            <a:br>
              <a:rPr lang="en-US" dirty="0"/>
            </a:br>
            <a:r>
              <a:rPr lang="en-US" sz="3100" dirty="0"/>
              <a:t>Goal: Encourage others to consider similar programs</a:t>
            </a:r>
            <a:endParaRPr lang="en-US" dirty="0"/>
          </a:p>
        </p:txBody>
      </p:sp>
      <p:sp>
        <p:nvSpPr>
          <p:cNvPr id="3" name="Content Placeholder 2">
            <a:extLst>
              <a:ext uri="{FF2B5EF4-FFF2-40B4-BE49-F238E27FC236}">
                <a16:creationId xmlns:a16="http://schemas.microsoft.com/office/drawing/2014/main" id="{DCB5B173-42AD-9703-DE51-984AF67B7C54}"/>
              </a:ext>
            </a:extLst>
          </p:cNvPr>
          <p:cNvSpPr>
            <a:spLocks noGrp="1"/>
          </p:cNvSpPr>
          <p:nvPr>
            <p:ph idx="1"/>
          </p:nvPr>
        </p:nvSpPr>
        <p:spPr>
          <a:xfrm>
            <a:off x="628650" y="1052622"/>
            <a:ext cx="7886700" cy="5890437"/>
          </a:xfrm>
        </p:spPr>
        <p:txBody>
          <a:bodyPr>
            <a:normAutofit fontScale="85000" lnSpcReduction="20000"/>
          </a:bodyPr>
          <a:lstStyle/>
          <a:p>
            <a:r>
              <a:rPr lang="en-US" b="1" dirty="0"/>
              <a:t>How structured? </a:t>
            </a:r>
            <a:r>
              <a:rPr lang="en-US" dirty="0"/>
              <a:t>Students work in small research groups, each taking a different mini project that the students pick based upon some discussion and suggestions. Class time is a mix of skill-building workshops, project discussions, and peer feedback. Groups generate real data that would normally appear in a research notebook, poster, or paper.</a:t>
            </a:r>
          </a:p>
          <a:p>
            <a:r>
              <a:rPr lang="en-US" b="1" dirty="0"/>
              <a:t>What data we are presenting in the paper</a:t>
            </a:r>
          </a:p>
          <a:p>
            <a:r>
              <a:rPr lang="en-US" b="1" dirty="0"/>
              <a:t>Survey results</a:t>
            </a:r>
            <a:r>
              <a:rPr lang="en-US" dirty="0"/>
              <a:t> (confidence/identity/attitudes) to understand the course’s impact on students.</a:t>
            </a:r>
          </a:p>
          <a:p>
            <a:r>
              <a:rPr lang="en-US" b="1" dirty="0"/>
              <a:t>One example of student-generated scientific data</a:t>
            </a:r>
            <a:r>
              <a:rPr lang="en-US" dirty="0"/>
              <a:t> to illustrate what kind of work students accomplished.</a:t>
            </a:r>
          </a:p>
          <a:p>
            <a:pPr lvl="1"/>
            <a:r>
              <a:rPr lang="en-US" dirty="0"/>
              <a:t>Right now, we plan to use </a:t>
            </a:r>
            <a:r>
              <a:rPr lang="en-US" b="1" dirty="0"/>
              <a:t>a Raman group’s figure</a:t>
            </a:r>
            <a:r>
              <a:rPr lang="en-US" dirty="0"/>
              <a:t> as a representative example.</a:t>
            </a:r>
          </a:p>
          <a:p>
            <a:r>
              <a:rPr lang="en-US" b="1" dirty="0"/>
              <a:t>What the Raman example shows</a:t>
            </a:r>
          </a:p>
          <a:p>
            <a:r>
              <a:rPr lang="en-US" dirty="0"/>
              <a:t>Evidence that students can collect and analyze real materials data in this course.</a:t>
            </a:r>
          </a:p>
          <a:p>
            <a:r>
              <a:rPr lang="en-US" dirty="0"/>
              <a:t>A short explanation of what the figure shows, how it was obtained, and how it fits into the course’s learning goals.</a:t>
            </a:r>
          </a:p>
          <a:p>
            <a:endParaRPr lang="en-US" dirty="0"/>
          </a:p>
        </p:txBody>
      </p:sp>
    </p:spTree>
    <p:extLst>
      <p:ext uri="{BB962C8B-B14F-4D97-AF65-F5344CB8AC3E}">
        <p14:creationId xmlns:p14="http://schemas.microsoft.com/office/powerpoint/2010/main" val="513618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1D6799-36D2-1836-9C4F-A956DE0281A2}"/>
              </a:ext>
            </a:extLst>
          </p:cNvPr>
          <p:cNvPicPr>
            <a:picLocks noChangeAspect="1"/>
          </p:cNvPicPr>
          <p:nvPr/>
        </p:nvPicPr>
        <p:blipFill>
          <a:blip r:embed="rId2"/>
          <a:stretch>
            <a:fillRect/>
          </a:stretch>
        </p:blipFill>
        <p:spPr>
          <a:xfrm>
            <a:off x="0" y="670253"/>
            <a:ext cx="9144000" cy="5378335"/>
          </a:xfrm>
          <a:prstGeom prst="rect">
            <a:avLst/>
          </a:prstGeom>
        </p:spPr>
      </p:pic>
      <p:sp>
        <p:nvSpPr>
          <p:cNvPr id="10" name="Rectangle 9">
            <a:extLst>
              <a:ext uri="{FF2B5EF4-FFF2-40B4-BE49-F238E27FC236}">
                <a16:creationId xmlns:a16="http://schemas.microsoft.com/office/drawing/2014/main" id="{F714B30A-614A-0AC3-5700-DA5C6D2D3C92}"/>
              </a:ext>
            </a:extLst>
          </p:cNvPr>
          <p:cNvSpPr/>
          <p:nvPr/>
        </p:nvSpPr>
        <p:spPr>
          <a:xfrm>
            <a:off x="-30482" y="5658764"/>
            <a:ext cx="9144002" cy="36933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8">
            <a:extLst>
              <a:ext uri="{FF2B5EF4-FFF2-40B4-BE49-F238E27FC236}">
                <a16:creationId xmlns:a16="http://schemas.microsoft.com/office/drawing/2014/main" id="{99F1FBD4-FF8B-EEDC-C31C-823D3041307E}"/>
              </a:ext>
            </a:extLst>
          </p:cNvPr>
          <p:cNvSpPr>
            <a:spLocks noGrp="1"/>
          </p:cNvSpPr>
          <p:nvPr>
            <p:ph type="title"/>
          </p:nvPr>
        </p:nvSpPr>
        <p:spPr>
          <a:xfrm>
            <a:off x="0" y="-83512"/>
            <a:ext cx="9144002" cy="923330"/>
          </a:xfrm>
        </p:spPr>
        <p:txBody>
          <a:bodyPr>
            <a:normAutofit/>
          </a:bodyPr>
          <a:lstStyle/>
          <a:p>
            <a:pPr algn="ctr"/>
            <a:r>
              <a:rPr lang="en-US" b="1" dirty="0">
                <a:solidFill>
                  <a:srgbClr val="7030A0"/>
                </a:solidFill>
              </a:rPr>
              <a:t>We made it! Now what?</a:t>
            </a:r>
            <a:endParaRPr lang="en-US" dirty="0">
              <a:solidFill>
                <a:srgbClr val="7030A0"/>
              </a:solidFill>
            </a:endParaRPr>
          </a:p>
        </p:txBody>
      </p:sp>
    </p:spTree>
    <p:extLst>
      <p:ext uri="{BB962C8B-B14F-4D97-AF65-F5344CB8AC3E}">
        <p14:creationId xmlns:p14="http://schemas.microsoft.com/office/powerpoint/2010/main" val="1335219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3B825-84F7-AEEE-320C-5AB6F4F5E2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45D1B9-BA8D-C44E-CA69-CAF41E0CC561}"/>
              </a:ext>
            </a:extLst>
          </p:cNvPr>
          <p:cNvSpPr>
            <a:spLocks noGrp="1"/>
          </p:cNvSpPr>
          <p:nvPr>
            <p:ph type="title"/>
          </p:nvPr>
        </p:nvSpPr>
        <p:spPr>
          <a:xfrm>
            <a:off x="532956" y="0"/>
            <a:ext cx="8334597" cy="878883"/>
          </a:xfrm>
        </p:spPr>
        <p:txBody>
          <a:bodyPr>
            <a:normAutofit fontScale="90000"/>
          </a:bodyPr>
          <a:lstStyle/>
          <a:p>
            <a:pPr algn="ctr"/>
            <a:r>
              <a:rPr lang="en-US" b="1" dirty="0"/>
              <a:t>Where student contributions would be most helpful</a:t>
            </a:r>
          </a:p>
        </p:txBody>
      </p:sp>
      <p:sp>
        <p:nvSpPr>
          <p:cNvPr id="3" name="Content Placeholder 2">
            <a:extLst>
              <a:ext uri="{FF2B5EF4-FFF2-40B4-BE49-F238E27FC236}">
                <a16:creationId xmlns:a16="http://schemas.microsoft.com/office/drawing/2014/main" id="{CC918283-C372-2486-DB1A-95B26731017C}"/>
              </a:ext>
            </a:extLst>
          </p:cNvPr>
          <p:cNvSpPr>
            <a:spLocks noGrp="1"/>
          </p:cNvSpPr>
          <p:nvPr>
            <p:ph idx="1"/>
          </p:nvPr>
        </p:nvSpPr>
        <p:spPr>
          <a:xfrm>
            <a:off x="628650" y="1052622"/>
            <a:ext cx="7886700" cy="5890437"/>
          </a:xfrm>
        </p:spPr>
        <p:txBody>
          <a:bodyPr>
            <a:normAutofit fontScale="70000" lnSpcReduction="20000"/>
          </a:bodyPr>
          <a:lstStyle/>
          <a:p>
            <a:pPr marL="0" indent="0">
              <a:buNone/>
            </a:pPr>
            <a:r>
              <a:rPr lang="en-US" dirty="0"/>
              <a:t>This paper is about the </a:t>
            </a:r>
            <a:r>
              <a:rPr lang="en-US" i="1" dirty="0"/>
              <a:t>course</a:t>
            </a:r>
            <a:r>
              <a:rPr lang="en-US" dirty="0"/>
              <a:t>, not about a scientific discovery—so authorship is tied to helping with the parts directly involving student work.</a:t>
            </a:r>
          </a:p>
          <a:p>
            <a:pPr marL="0" indent="0">
              <a:buNone/>
            </a:pPr>
            <a:r>
              <a:rPr lang="en-US" dirty="0"/>
              <a:t>Students can contribute meaningfully by helping with:</a:t>
            </a:r>
          </a:p>
          <a:p>
            <a:r>
              <a:rPr lang="en-US" b="1" dirty="0"/>
              <a:t>Figure polishing:</a:t>
            </a:r>
            <a:r>
              <a:rPr lang="en-US" dirty="0"/>
              <a:t> improving clarity, axis labels, annotations, etc.</a:t>
            </a:r>
          </a:p>
          <a:p>
            <a:r>
              <a:rPr lang="en-US" b="1" dirty="0"/>
              <a:t>Writing or editing the short section describing the figure:</a:t>
            </a:r>
            <a:r>
              <a:rPr lang="en-US" dirty="0"/>
              <a:t> what the data shows, how it was taken, and why it’s a good example of research learning.</a:t>
            </a:r>
          </a:p>
          <a:p>
            <a:r>
              <a:rPr lang="en-US" b="1" dirty="0"/>
              <a:t>Reviewing the description of how the course works:</a:t>
            </a:r>
            <a:r>
              <a:rPr lang="en-US" dirty="0"/>
              <a:t> students’ insight into what actually happened in the lab is valuable.</a:t>
            </a:r>
          </a:p>
          <a:p>
            <a:r>
              <a:rPr lang="en-US" b="1" dirty="0"/>
              <a:t>Reflecting/commenting on what skills they built:</a:t>
            </a:r>
            <a:r>
              <a:rPr lang="en-US" dirty="0"/>
              <a:t> this can inform a paragraph on learning outcomes.</a:t>
            </a:r>
          </a:p>
          <a:p>
            <a:r>
              <a:rPr lang="en-US" dirty="0"/>
              <a:t>These contributions help the paper be accurate, and students who engage at this level could meet criteria for co-authorship.</a:t>
            </a:r>
          </a:p>
          <a:p>
            <a:r>
              <a:rPr lang="en-US" dirty="0"/>
              <a:t>You do </a:t>
            </a:r>
            <a:r>
              <a:rPr lang="en-US" b="1" dirty="0"/>
              <a:t>not</a:t>
            </a:r>
            <a:r>
              <a:rPr lang="en-US" dirty="0"/>
              <a:t> need to analyze the surveys. </a:t>
            </a:r>
            <a:r>
              <a:rPr lang="en-US" dirty="0">
                <a:solidFill>
                  <a:srgbClr val="00B050"/>
                </a:solidFill>
              </a:rPr>
              <a:t>Your participation is optional. </a:t>
            </a:r>
            <a:r>
              <a:rPr lang="en-US" dirty="0"/>
              <a:t>This paper is a chance to highlight what this class looks like from the inside—and to show that first-year students </a:t>
            </a:r>
            <a:r>
              <a:rPr lang="en-US" i="1" dirty="0"/>
              <a:t>can</a:t>
            </a:r>
            <a:r>
              <a:rPr lang="en-US" dirty="0"/>
              <a:t> do meaningful research. Your input, especially on the example data and the course description, helps make the story accurate and student-informed.</a:t>
            </a:r>
          </a:p>
          <a:p>
            <a:endParaRPr lang="en-US" dirty="0"/>
          </a:p>
        </p:txBody>
      </p:sp>
    </p:spTree>
    <p:extLst>
      <p:ext uri="{BB962C8B-B14F-4D97-AF65-F5344CB8AC3E}">
        <p14:creationId xmlns:p14="http://schemas.microsoft.com/office/powerpoint/2010/main" val="1811739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56A72-D351-06EB-EB07-47037BC86FF9}"/>
              </a:ext>
            </a:extLst>
          </p:cNvPr>
          <p:cNvSpPr>
            <a:spLocks noGrp="1"/>
          </p:cNvSpPr>
          <p:nvPr>
            <p:ph type="title"/>
          </p:nvPr>
        </p:nvSpPr>
        <p:spPr>
          <a:xfrm>
            <a:off x="66452" y="39750"/>
            <a:ext cx="5515642" cy="910782"/>
          </a:xfrm>
        </p:spPr>
        <p:txBody>
          <a:bodyPr/>
          <a:lstStyle/>
          <a:p>
            <a:pPr algn="ctr"/>
            <a:r>
              <a:rPr lang="en-US" dirty="0"/>
              <a:t>The Heated Nb</a:t>
            </a:r>
          </a:p>
        </p:txBody>
      </p:sp>
      <p:graphicFrame>
        <p:nvGraphicFramePr>
          <p:cNvPr id="14" name="Chart 13">
            <a:extLst>
              <a:ext uri="{FF2B5EF4-FFF2-40B4-BE49-F238E27FC236}">
                <a16:creationId xmlns:a16="http://schemas.microsoft.com/office/drawing/2014/main" id="{927BE9F3-EF80-4221-A5F5-68A4F66FF59F}"/>
              </a:ext>
            </a:extLst>
          </p:cNvPr>
          <p:cNvGraphicFramePr>
            <a:graphicFrameLocks/>
          </p:cNvGraphicFramePr>
          <p:nvPr>
            <p:extLst>
              <p:ext uri="{D42A27DB-BD31-4B8C-83A1-F6EECF244321}">
                <p14:modId xmlns:p14="http://schemas.microsoft.com/office/powerpoint/2010/main" val="1214439178"/>
              </p:ext>
            </p:extLst>
          </p:nvPr>
        </p:nvGraphicFramePr>
        <p:xfrm>
          <a:off x="1233378" y="930349"/>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1AD26086-5E4C-42AE-87DE-C7BB1EDD3FD9}"/>
              </a:ext>
            </a:extLst>
          </p:cNvPr>
          <p:cNvGraphicFramePr>
            <a:graphicFrameLocks/>
          </p:cNvGraphicFramePr>
          <p:nvPr>
            <p:extLst>
              <p:ext uri="{D42A27DB-BD31-4B8C-83A1-F6EECF244321}">
                <p14:modId xmlns:p14="http://schemas.microsoft.com/office/powerpoint/2010/main" val="743113571"/>
              </p:ext>
            </p:extLst>
          </p:nvPr>
        </p:nvGraphicFramePr>
        <p:xfrm>
          <a:off x="1233378" y="339533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4C58199B-424E-C2C0-BAFD-E44D067A58BA}"/>
              </a:ext>
            </a:extLst>
          </p:cNvPr>
          <p:cNvSpPr txBox="1"/>
          <p:nvPr/>
        </p:nvSpPr>
        <p:spPr>
          <a:xfrm rot="16200000">
            <a:off x="-1099693" y="3017832"/>
            <a:ext cx="3988611" cy="523220"/>
          </a:xfrm>
          <a:prstGeom prst="rect">
            <a:avLst/>
          </a:prstGeom>
          <a:noFill/>
        </p:spPr>
        <p:txBody>
          <a:bodyPr wrap="square" rtlCol="0">
            <a:spAutoFit/>
          </a:bodyPr>
          <a:lstStyle/>
          <a:p>
            <a:pPr algn="ctr"/>
            <a:r>
              <a:rPr lang="en-US" sz="2800" dirty="0"/>
              <a:t>Intensity (</a:t>
            </a:r>
            <a:r>
              <a:rPr lang="en-US" sz="2800" dirty="0" err="1"/>
              <a:t>a.u</a:t>
            </a:r>
            <a:r>
              <a:rPr lang="en-US" sz="2800" dirty="0"/>
              <a:t>.)</a:t>
            </a:r>
          </a:p>
        </p:txBody>
      </p:sp>
      <p:sp>
        <p:nvSpPr>
          <p:cNvPr id="18" name="TextBox 17">
            <a:extLst>
              <a:ext uri="{FF2B5EF4-FFF2-40B4-BE49-F238E27FC236}">
                <a16:creationId xmlns:a16="http://schemas.microsoft.com/office/drawing/2014/main" id="{5BEACE00-582A-3AE9-899A-027F9C3D4C95}"/>
              </a:ext>
            </a:extLst>
          </p:cNvPr>
          <p:cNvSpPr txBox="1"/>
          <p:nvPr/>
        </p:nvSpPr>
        <p:spPr>
          <a:xfrm>
            <a:off x="2775099" y="3116376"/>
            <a:ext cx="478464" cy="369332"/>
          </a:xfrm>
          <a:prstGeom prst="rect">
            <a:avLst/>
          </a:prstGeom>
          <a:noFill/>
        </p:spPr>
        <p:txBody>
          <a:bodyPr wrap="square" rtlCol="0">
            <a:spAutoFit/>
          </a:bodyPr>
          <a:lstStyle/>
          <a:p>
            <a:r>
              <a:rPr lang="en-US" b="1" dirty="0">
                <a:solidFill>
                  <a:srgbClr val="E97132"/>
                </a:solidFill>
              </a:rPr>
              <a:t>Si</a:t>
            </a:r>
          </a:p>
        </p:txBody>
      </p:sp>
      <p:sp>
        <p:nvSpPr>
          <p:cNvPr id="20" name="TextBox 19">
            <a:extLst>
              <a:ext uri="{FF2B5EF4-FFF2-40B4-BE49-F238E27FC236}">
                <a16:creationId xmlns:a16="http://schemas.microsoft.com/office/drawing/2014/main" id="{705657C9-3F84-CCC7-7614-4884874A556F}"/>
              </a:ext>
            </a:extLst>
          </p:cNvPr>
          <p:cNvSpPr txBox="1"/>
          <p:nvPr/>
        </p:nvSpPr>
        <p:spPr>
          <a:xfrm>
            <a:off x="3806459" y="4124621"/>
            <a:ext cx="1775635" cy="369332"/>
          </a:xfrm>
          <a:prstGeom prst="rect">
            <a:avLst/>
          </a:prstGeom>
          <a:noFill/>
        </p:spPr>
        <p:txBody>
          <a:bodyPr wrap="square" rtlCol="0">
            <a:spAutoFit/>
          </a:bodyPr>
          <a:lstStyle/>
          <a:p>
            <a:r>
              <a:rPr lang="en-US" b="1" dirty="0">
                <a:solidFill>
                  <a:srgbClr val="02A955"/>
                </a:solidFill>
              </a:rPr>
              <a:t>Nb/Si - Si</a:t>
            </a:r>
          </a:p>
        </p:txBody>
      </p:sp>
      <p:sp>
        <p:nvSpPr>
          <p:cNvPr id="21" name="TextBox 20">
            <a:extLst>
              <a:ext uri="{FF2B5EF4-FFF2-40B4-BE49-F238E27FC236}">
                <a16:creationId xmlns:a16="http://schemas.microsoft.com/office/drawing/2014/main" id="{6964CA13-52EB-9E15-6EBB-8DA4304966DA}"/>
              </a:ext>
            </a:extLst>
          </p:cNvPr>
          <p:cNvSpPr txBox="1"/>
          <p:nvPr/>
        </p:nvSpPr>
        <p:spPr>
          <a:xfrm>
            <a:off x="1362224" y="6310894"/>
            <a:ext cx="3988611" cy="523220"/>
          </a:xfrm>
          <a:prstGeom prst="rect">
            <a:avLst/>
          </a:prstGeom>
          <a:noFill/>
        </p:spPr>
        <p:txBody>
          <a:bodyPr wrap="square" rtlCol="0">
            <a:spAutoFit/>
          </a:bodyPr>
          <a:lstStyle/>
          <a:p>
            <a:pPr algn="ctr"/>
            <a:r>
              <a:rPr lang="en-US" sz="2800" dirty="0"/>
              <a:t>Raman Shift (cm</a:t>
            </a:r>
            <a:r>
              <a:rPr lang="en-US" sz="2800" baseline="30000" dirty="0"/>
              <a:t>-1</a:t>
            </a:r>
            <a:r>
              <a:rPr lang="en-US" sz="2800" dirty="0"/>
              <a:t>)</a:t>
            </a:r>
          </a:p>
        </p:txBody>
      </p:sp>
      <p:sp>
        <p:nvSpPr>
          <p:cNvPr id="22" name="TextBox 21">
            <a:extLst>
              <a:ext uri="{FF2B5EF4-FFF2-40B4-BE49-F238E27FC236}">
                <a16:creationId xmlns:a16="http://schemas.microsoft.com/office/drawing/2014/main" id="{8CED2A04-D6E1-3C2E-7048-EC0A1011D381}"/>
              </a:ext>
            </a:extLst>
          </p:cNvPr>
          <p:cNvSpPr txBox="1"/>
          <p:nvPr/>
        </p:nvSpPr>
        <p:spPr>
          <a:xfrm>
            <a:off x="5957552" y="495141"/>
            <a:ext cx="3151894" cy="4893647"/>
          </a:xfrm>
          <a:prstGeom prst="rect">
            <a:avLst/>
          </a:prstGeom>
          <a:noFill/>
        </p:spPr>
        <p:txBody>
          <a:bodyPr wrap="square" rtlCol="0">
            <a:spAutoFit/>
          </a:bodyPr>
          <a:lstStyle/>
          <a:p>
            <a:r>
              <a:rPr lang="en-US" sz="2400" dirty="0"/>
              <a:t>I don’t like the gridlines, but I couldn’t figure out how to get rid of them and still keep my box around. Someone can improve this if they like.</a:t>
            </a:r>
          </a:p>
          <a:p>
            <a:endParaRPr lang="en-US" sz="2400" dirty="0"/>
          </a:p>
          <a:p>
            <a:r>
              <a:rPr lang="en-US" sz="2400" dirty="0"/>
              <a:t>We still need to identify the peaks. Someone could work on a figure caption.</a:t>
            </a:r>
          </a:p>
        </p:txBody>
      </p:sp>
      <p:sp>
        <p:nvSpPr>
          <p:cNvPr id="23" name="TextBox 22">
            <a:extLst>
              <a:ext uri="{FF2B5EF4-FFF2-40B4-BE49-F238E27FC236}">
                <a16:creationId xmlns:a16="http://schemas.microsoft.com/office/drawing/2014/main" id="{52A4C23B-A8D8-B36D-1BE3-6E3376339EB8}"/>
              </a:ext>
            </a:extLst>
          </p:cNvPr>
          <p:cNvSpPr txBox="1"/>
          <p:nvPr/>
        </p:nvSpPr>
        <p:spPr>
          <a:xfrm>
            <a:off x="787403" y="5949914"/>
            <a:ext cx="5138251" cy="523220"/>
          </a:xfrm>
          <a:prstGeom prst="rect">
            <a:avLst/>
          </a:prstGeom>
          <a:noFill/>
        </p:spPr>
        <p:txBody>
          <a:bodyPr wrap="square" rtlCol="0">
            <a:spAutoFit/>
          </a:bodyPr>
          <a:lstStyle/>
          <a:p>
            <a:pPr algn="ctr"/>
            <a:r>
              <a:rPr lang="en-US" sz="2800" dirty="0"/>
              <a:t>0           400         800        1200</a:t>
            </a:r>
          </a:p>
        </p:txBody>
      </p:sp>
      <p:sp>
        <p:nvSpPr>
          <p:cNvPr id="24" name="TextBox 23">
            <a:extLst>
              <a:ext uri="{FF2B5EF4-FFF2-40B4-BE49-F238E27FC236}">
                <a16:creationId xmlns:a16="http://schemas.microsoft.com/office/drawing/2014/main" id="{33E6576D-1C89-1DC3-4538-7300791A8932}"/>
              </a:ext>
            </a:extLst>
          </p:cNvPr>
          <p:cNvSpPr txBox="1"/>
          <p:nvPr/>
        </p:nvSpPr>
        <p:spPr>
          <a:xfrm>
            <a:off x="1814174" y="1229486"/>
            <a:ext cx="1200157" cy="369332"/>
          </a:xfrm>
          <a:prstGeom prst="rect">
            <a:avLst/>
          </a:prstGeom>
          <a:noFill/>
        </p:spPr>
        <p:txBody>
          <a:bodyPr wrap="square" rtlCol="0">
            <a:spAutoFit/>
          </a:bodyPr>
          <a:lstStyle/>
          <a:p>
            <a:r>
              <a:rPr lang="en-US" b="1" dirty="0">
                <a:solidFill>
                  <a:srgbClr val="036DB8"/>
                </a:solidFill>
              </a:rPr>
              <a:t>Nb/Si</a:t>
            </a:r>
          </a:p>
        </p:txBody>
      </p:sp>
    </p:spTree>
    <p:extLst>
      <p:ext uri="{BB962C8B-B14F-4D97-AF65-F5344CB8AC3E}">
        <p14:creationId xmlns:p14="http://schemas.microsoft.com/office/powerpoint/2010/main" val="4049706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ECA16-0A27-6D83-69A2-32FA8397A1AB}"/>
              </a:ext>
            </a:extLst>
          </p:cNvPr>
          <p:cNvSpPr>
            <a:spLocks noGrp="1"/>
          </p:cNvSpPr>
          <p:nvPr>
            <p:ph type="title"/>
          </p:nvPr>
        </p:nvSpPr>
        <p:spPr/>
        <p:txBody>
          <a:bodyPr/>
          <a:lstStyle/>
          <a:p>
            <a:r>
              <a:rPr lang="en-US" dirty="0"/>
              <a:t>How do we organize this?</a:t>
            </a:r>
          </a:p>
        </p:txBody>
      </p:sp>
      <p:sp>
        <p:nvSpPr>
          <p:cNvPr id="3" name="Content Placeholder 2">
            <a:extLst>
              <a:ext uri="{FF2B5EF4-FFF2-40B4-BE49-F238E27FC236}">
                <a16:creationId xmlns:a16="http://schemas.microsoft.com/office/drawing/2014/main" id="{C726DD4E-5848-A7C9-F373-7F36C994C609}"/>
              </a:ext>
            </a:extLst>
          </p:cNvPr>
          <p:cNvSpPr>
            <a:spLocks noGrp="1"/>
          </p:cNvSpPr>
          <p:nvPr>
            <p:ph idx="1"/>
          </p:nvPr>
        </p:nvSpPr>
        <p:spPr/>
        <p:txBody>
          <a:bodyPr/>
          <a:lstStyle/>
          <a:p>
            <a:r>
              <a:rPr lang="en-US" dirty="0"/>
              <a:t>The paper will be in a shared document that students that opt in will be allowed to comment upon as we edit things.</a:t>
            </a:r>
          </a:p>
          <a:p>
            <a:r>
              <a:rPr lang="en-US" dirty="0"/>
              <a:t>Optional Meetings: First one is Friday at 4pm, then following Friday at 3pm</a:t>
            </a:r>
          </a:p>
        </p:txBody>
      </p:sp>
    </p:spTree>
    <p:extLst>
      <p:ext uri="{BB962C8B-B14F-4D97-AF65-F5344CB8AC3E}">
        <p14:creationId xmlns:p14="http://schemas.microsoft.com/office/powerpoint/2010/main" val="3052193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C9E7E-2A30-06C5-9D2B-399E1899D812}"/>
              </a:ext>
            </a:extLst>
          </p:cNvPr>
          <p:cNvSpPr>
            <a:spLocks noGrp="1"/>
          </p:cNvSpPr>
          <p:nvPr>
            <p:ph type="title"/>
          </p:nvPr>
        </p:nvSpPr>
        <p:spPr/>
        <p:txBody>
          <a:bodyPr/>
          <a:lstStyle/>
          <a:p>
            <a:r>
              <a:rPr lang="en-US" dirty="0"/>
              <a:t>Today’s Topics</a:t>
            </a:r>
          </a:p>
        </p:txBody>
      </p:sp>
      <p:sp>
        <p:nvSpPr>
          <p:cNvPr id="3" name="Content Placeholder 2">
            <a:extLst>
              <a:ext uri="{FF2B5EF4-FFF2-40B4-BE49-F238E27FC236}">
                <a16:creationId xmlns:a16="http://schemas.microsoft.com/office/drawing/2014/main" id="{32854669-04B4-19C2-07D1-A5F7B27B40D7}"/>
              </a:ext>
            </a:extLst>
          </p:cNvPr>
          <p:cNvSpPr>
            <a:spLocks noGrp="1"/>
          </p:cNvSpPr>
          <p:nvPr>
            <p:ph idx="1"/>
          </p:nvPr>
        </p:nvSpPr>
        <p:spPr/>
        <p:txBody>
          <a:bodyPr>
            <a:normAutofit lnSpcReduction="10000"/>
          </a:bodyPr>
          <a:lstStyle/>
          <a:p>
            <a:r>
              <a:rPr lang="en-US" sz="3600" dirty="0"/>
              <a:t>Talk about future research, conference and scholarship opportunities. </a:t>
            </a:r>
          </a:p>
          <a:p>
            <a:r>
              <a:rPr lang="en-US" sz="3600" dirty="0"/>
              <a:t>We are also working on a paper based on essentially how this class went and I’ve decided that your contribution MIGHT rise to authorship. We will discuss more about this. </a:t>
            </a:r>
          </a:p>
        </p:txBody>
      </p:sp>
    </p:spTree>
    <p:extLst>
      <p:ext uri="{BB962C8B-B14F-4D97-AF65-F5344CB8AC3E}">
        <p14:creationId xmlns:p14="http://schemas.microsoft.com/office/powerpoint/2010/main" val="377664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13A29-A42D-2E0C-7618-12C08E2E9637}"/>
              </a:ext>
            </a:extLst>
          </p:cNvPr>
          <p:cNvSpPr>
            <a:spLocks noGrp="1"/>
          </p:cNvSpPr>
          <p:nvPr>
            <p:ph type="title"/>
          </p:nvPr>
        </p:nvSpPr>
        <p:spPr/>
        <p:txBody>
          <a:bodyPr/>
          <a:lstStyle/>
          <a:p>
            <a:r>
              <a:rPr lang="en-US" dirty="0"/>
              <a:t>Should you keep doing research?</a:t>
            </a:r>
          </a:p>
        </p:txBody>
      </p:sp>
      <p:sp>
        <p:nvSpPr>
          <p:cNvPr id="3" name="Content Placeholder 2">
            <a:extLst>
              <a:ext uri="{FF2B5EF4-FFF2-40B4-BE49-F238E27FC236}">
                <a16:creationId xmlns:a16="http://schemas.microsoft.com/office/drawing/2014/main" id="{9C6A4DEC-46FF-A4EF-2AC1-02524D6655D4}"/>
              </a:ext>
            </a:extLst>
          </p:cNvPr>
          <p:cNvSpPr>
            <a:spLocks noGrp="1"/>
          </p:cNvSpPr>
          <p:nvPr>
            <p:ph idx="1"/>
          </p:nvPr>
        </p:nvSpPr>
        <p:spPr/>
        <p:txBody>
          <a:bodyPr/>
          <a:lstStyle/>
          <a:p>
            <a:pPr marL="0" indent="0">
              <a:buNone/>
            </a:pPr>
            <a:r>
              <a:rPr lang="en-US" dirty="0"/>
              <a:t>That’s hopefully obvious. Benefits include:</a:t>
            </a:r>
          </a:p>
          <a:p>
            <a:r>
              <a:rPr lang="en-US" dirty="0"/>
              <a:t>Transferable skills, such as practice problem solving, teamwork, technical communication</a:t>
            </a:r>
          </a:p>
          <a:p>
            <a:r>
              <a:rPr lang="en-US" dirty="0"/>
              <a:t>A chance at papers and travel to conferences</a:t>
            </a:r>
          </a:p>
          <a:p>
            <a:r>
              <a:rPr lang="en-US" dirty="0"/>
              <a:t>Opportunities for department scholarships that research active students tend to be more competitive for. Announcements typically start in the spring. You have to apply, but the process is simple. There are sometimes more awards than students that apply!</a:t>
            </a:r>
          </a:p>
          <a:p>
            <a:endParaRPr lang="en-US" dirty="0"/>
          </a:p>
        </p:txBody>
      </p:sp>
    </p:spTree>
    <p:extLst>
      <p:ext uri="{BB962C8B-B14F-4D97-AF65-F5344CB8AC3E}">
        <p14:creationId xmlns:p14="http://schemas.microsoft.com/office/powerpoint/2010/main" val="319121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21679-BA8B-43E0-99F0-CD8DE75CE59A}"/>
              </a:ext>
            </a:extLst>
          </p:cNvPr>
          <p:cNvSpPr>
            <a:spLocks noGrp="1"/>
          </p:cNvSpPr>
          <p:nvPr>
            <p:ph type="title"/>
          </p:nvPr>
        </p:nvSpPr>
        <p:spPr/>
        <p:txBody>
          <a:bodyPr/>
          <a:lstStyle/>
          <a:p>
            <a:r>
              <a:rPr lang="en-US" dirty="0"/>
              <a:t>Scholarships</a:t>
            </a:r>
          </a:p>
        </p:txBody>
      </p:sp>
      <p:sp>
        <p:nvSpPr>
          <p:cNvPr id="3" name="Content Placeholder 2">
            <a:extLst>
              <a:ext uri="{FF2B5EF4-FFF2-40B4-BE49-F238E27FC236}">
                <a16:creationId xmlns:a16="http://schemas.microsoft.com/office/drawing/2014/main" id="{A20C877F-DC51-C7AF-4F13-38CB6D3C9CE1}"/>
              </a:ext>
            </a:extLst>
          </p:cNvPr>
          <p:cNvSpPr>
            <a:spLocks noGrp="1"/>
          </p:cNvSpPr>
          <p:nvPr>
            <p:ph idx="1"/>
          </p:nvPr>
        </p:nvSpPr>
        <p:spPr>
          <a:xfrm>
            <a:off x="628650" y="1825624"/>
            <a:ext cx="7886700" cy="4667249"/>
          </a:xfrm>
        </p:spPr>
        <p:txBody>
          <a:bodyPr>
            <a:normAutofit/>
          </a:bodyPr>
          <a:lstStyle/>
          <a:p>
            <a:r>
              <a:rPr lang="en-US" dirty="0">
                <a:hlinkClick r:id="rId2"/>
              </a:rPr>
              <a:t>Scholarships and Awards | Department of Physics and Astronomy | West Virginia University</a:t>
            </a:r>
            <a:endParaRPr lang="en-US" dirty="0"/>
          </a:p>
          <a:p>
            <a:r>
              <a:rPr lang="en-US" dirty="0"/>
              <a:t>In the spring semester, all physics undergraduate students will be emailed with a common application for all available scholarships and awards.</a:t>
            </a:r>
          </a:p>
          <a:p>
            <a:r>
              <a:rPr lang="en-US" dirty="0"/>
              <a:t>You are more competitive for these (and other research opportunities) if you have already started in research. This class is helpful, but more is better if you have time. But don’t do so much research that your grades suffer.</a:t>
            </a:r>
          </a:p>
        </p:txBody>
      </p:sp>
    </p:spTree>
    <p:extLst>
      <p:ext uri="{BB962C8B-B14F-4D97-AF65-F5344CB8AC3E}">
        <p14:creationId xmlns:p14="http://schemas.microsoft.com/office/powerpoint/2010/main" val="843815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FDA2A-785D-38EE-5393-426DD831C0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06B74D-1AF9-F64A-2B2C-B1D290D56767}"/>
              </a:ext>
            </a:extLst>
          </p:cNvPr>
          <p:cNvSpPr>
            <a:spLocks noGrp="1"/>
          </p:cNvSpPr>
          <p:nvPr>
            <p:ph type="title"/>
          </p:nvPr>
        </p:nvSpPr>
        <p:spPr>
          <a:xfrm>
            <a:off x="532957" y="3273018"/>
            <a:ext cx="7886700" cy="1325563"/>
          </a:xfrm>
        </p:spPr>
        <p:txBody>
          <a:bodyPr>
            <a:normAutofit fontScale="90000"/>
          </a:bodyPr>
          <a:lstStyle/>
          <a:p>
            <a:pPr algn="ctr"/>
            <a:r>
              <a:rPr lang="en-US" dirty="0"/>
              <a:t>American Vacuum Society: </a:t>
            </a:r>
            <a:br>
              <a:rPr lang="en-US" dirty="0"/>
            </a:br>
            <a:r>
              <a:rPr lang="en-US" dirty="0"/>
              <a:t>Both magnetism and NASA</a:t>
            </a:r>
            <a:br>
              <a:rPr lang="en-US" dirty="0"/>
            </a:br>
            <a:br>
              <a:rPr lang="en-US" dirty="0"/>
            </a:br>
            <a:r>
              <a:rPr lang="en-US" sz="3600" dirty="0"/>
              <a:t>If you submit an abstract draft to me that is an improved version of what you submit today with revision based on my comments, I will consider paying for your attendance to give this talk or poster. I will select a few. </a:t>
            </a:r>
            <a:r>
              <a:rPr lang="en-US" sz="3600" u="sng" dirty="0"/>
              <a:t>You do not have to do the best in the class to get selected</a:t>
            </a:r>
            <a:r>
              <a:rPr lang="en-US" sz="3600" dirty="0"/>
              <a:t>.</a:t>
            </a:r>
            <a:br>
              <a:rPr lang="en-US" sz="3600" dirty="0"/>
            </a:br>
            <a:r>
              <a:rPr lang="en-US" sz="3600" dirty="0"/>
              <a:t>Due date: Submit </a:t>
            </a:r>
            <a:r>
              <a:rPr lang="en-US" sz="3600" b="1" dirty="0"/>
              <a:t>before</a:t>
            </a:r>
            <a:r>
              <a:rPr lang="en-US" sz="3600" dirty="0"/>
              <a:t> Spring break</a:t>
            </a:r>
            <a:br>
              <a:rPr lang="en-US" dirty="0"/>
            </a:br>
            <a:endParaRPr lang="en-US" dirty="0"/>
          </a:p>
        </p:txBody>
      </p:sp>
      <p:pic>
        <p:nvPicPr>
          <p:cNvPr id="7" name="Picture 6">
            <a:extLst>
              <a:ext uri="{FF2B5EF4-FFF2-40B4-BE49-F238E27FC236}">
                <a16:creationId xmlns:a16="http://schemas.microsoft.com/office/drawing/2014/main" id="{D3375D06-4994-1A49-B47D-BEE0A856BCDB}"/>
              </a:ext>
            </a:extLst>
          </p:cNvPr>
          <p:cNvPicPr>
            <a:picLocks noChangeAspect="1"/>
          </p:cNvPicPr>
          <p:nvPr/>
        </p:nvPicPr>
        <p:blipFill>
          <a:blip r:embed="rId2"/>
          <a:stretch>
            <a:fillRect/>
          </a:stretch>
        </p:blipFill>
        <p:spPr>
          <a:xfrm>
            <a:off x="0" y="0"/>
            <a:ext cx="9144000" cy="1333198"/>
          </a:xfrm>
          <a:prstGeom prst="rect">
            <a:avLst/>
          </a:prstGeom>
        </p:spPr>
      </p:pic>
    </p:spTree>
    <p:extLst>
      <p:ext uri="{BB962C8B-B14F-4D97-AF65-F5344CB8AC3E}">
        <p14:creationId xmlns:p14="http://schemas.microsoft.com/office/powerpoint/2010/main" val="2009675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82970-E64F-8BBD-44A2-D70025AB40D0}"/>
              </a:ext>
            </a:extLst>
          </p:cNvPr>
          <p:cNvSpPr>
            <a:spLocks noGrp="1"/>
          </p:cNvSpPr>
          <p:nvPr>
            <p:ph type="title"/>
          </p:nvPr>
        </p:nvSpPr>
        <p:spPr/>
        <p:txBody>
          <a:bodyPr/>
          <a:lstStyle/>
          <a:p>
            <a:r>
              <a:rPr lang="en-US" dirty="0"/>
              <a:t>I have funds to send a few student so a conference</a:t>
            </a:r>
          </a:p>
        </p:txBody>
      </p:sp>
      <p:sp>
        <p:nvSpPr>
          <p:cNvPr id="3" name="Content Placeholder 2">
            <a:extLst>
              <a:ext uri="{FF2B5EF4-FFF2-40B4-BE49-F238E27FC236}">
                <a16:creationId xmlns:a16="http://schemas.microsoft.com/office/drawing/2014/main" id="{B9B2EFF4-4190-8B25-6BD8-B999B800B542}"/>
              </a:ext>
            </a:extLst>
          </p:cNvPr>
          <p:cNvSpPr>
            <a:spLocks noGrp="1"/>
          </p:cNvSpPr>
          <p:nvPr>
            <p:ph idx="1"/>
          </p:nvPr>
        </p:nvSpPr>
        <p:spPr/>
        <p:txBody>
          <a:bodyPr/>
          <a:lstStyle/>
          <a:p>
            <a:r>
              <a:rPr lang="en-US" dirty="0"/>
              <a:t>Options to go for one day or a couple based on your preference.</a:t>
            </a:r>
          </a:p>
          <a:p>
            <a:r>
              <a:rPr lang="en-US" dirty="0"/>
              <a:t>If you are interested, I’d like you to take your abstract and improve it based upon my feedback.</a:t>
            </a:r>
          </a:p>
          <a:p>
            <a:r>
              <a:rPr lang="en-US" dirty="0"/>
              <a:t>Conference abstract deadline: May 18, 2026</a:t>
            </a:r>
          </a:p>
          <a:p>
            <a:r>
              <a:rPr lang="en-US" dirty="0"/>
              <a:t>Let’s make the deadline to submission to me just before spring break (say Friday, March 13), so that we can work on improving it more.</a:t>
            </a:r>
          </a:p>
        </p:txBody>
      </p:sp>
    </p:spTree>
    <p:extLst>
      <p:ext uri="{BB962C8B-B14F-4D97-AF65-F5344CB8AC3E}">
        <p14:creationId xmlns:p14="http://schemas.microsoft.com/office/powerpoint/2010/main" val="1110873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E6E06-745A-4BA1-D1F7-AB5EA207D0C7}"/>
              </a:ext>
            </a:extLst>
          </p:cNvPr>
          <p:cNvSpPr>
            <a:spLocks noGrp="1"/>
          </p:cNvSpPr>
          <p:nvPr>
            <p:ph type="title"/>
          </p:nvPr>
        </p:nvSpPr>
        <p:spPr>
          <a:xfrm>
            <a:off x="314325" y="287084"/>
            <a:ext cx="8515350" cy="797442"/>
          </a:xfrm>
        </p:spPr>
        <p:txBody>
          <a:bodyPr>
            <a:normAutofit fontScale="90000"/>
          </a:bodyPr>
          <a:lstStyle/>
          <a:p>
            <a:pPr algn="ctr"/>
            <a:r>
              <a:rPr lang="en-US" dirty="0"/>
              <a:t>I asked our professors who might want to work with freshmen undergraduates</a:t>
            </a:r>
            <a:br>
              <a:rPr lang="en-US" dirty="0"/>
            </a:br>
            <a:r>
              <a:rPr lang="en-US" sz="2700" dirty="0"/>
              <a:t>(Probably some just missed the email, so reach out to others.)</a:t>
            </a:r>
            <a:endParaRPr lang="en-US" dirty="0"/>
          </a:p>
        </p:txBody>
      </p:sp>
      <p:graphicFrame>
        <p:nvGraphicFramePr>
          <p:cNvPr id="4" name="Content Placeholder 3">
            <a:extLst>
              <a:ext uri="{FF2B5EF4-FFF2-40B4-BE49-F238E27FC236}">
                <a16:creationId xmlns:a16="http://schemas.microsoft.com/office/drawing/2014/main" id="{C1EE6DBD-515E-24AB-65BF-85D1E757EF43}"/>
              </a:ext>
            </a:extLst>
          </p:cNvPr>
          <p:cNvGraphicFramePr>
            <a:graphicFrameLocks noGrp="1"/>
          </p:cNvGraphicFramePr>
          <p:nvPr>
            <p:ph idx="1"/>
            <p:extLst>
              <p:ext uri="{D42A27DB-BD31-4B8C-83A1-F6EECF244321}">
                <p14:modId xmlns:p14="http://schemas.microsoft.com/office/powerpoint/2010/main" val="626210236"/>
              </p:ext>
            </p:extLst>
          </p:nvPr>
        </p:nvGraphicFramePr>
        <p:xfrm>
          <a:off x="154838" y="1357795"/>
          <a:ext cx="8728002" cy="5364480"/>
        </p:xfrm>
        <a:graphic>
          <a:graphicData uri="http://schemas.openxmlformats.org/drawingml/2006/table">
            <a:tbl>
              <a:tblPr firstRow="1" bandRow="1">
                <a:tableStyleId>{5C22544A-7EE6-4342-B048-85BDC9FD1C3A}</a:tableStyleId>
              </a:tblPr>
              <a:tblGrid>
                <a:gridCol w="1232048">
                  <a:extLst>
                    <a:ext uri="{9D8B030D-6E8A-4147-A177-3AD203B41FA5}">
                      <a16:colId xmlns:a16="http://schemas.microsoft.com/office/drawing/2014/main" val="2493305403"/>
                    </a:ext>
                  </a:extLst>
                </a:gridCol>
                <a:gridCol w="7495954">
                  <a:extLst>
                    <a:ext uri="{9D8B030D-6E8A-4147-A177-3AD203B41FA5}">
                      <a16:colId xmlns:a16="http://schemas.microsoft.com/office/drawing/2014/main" val="1710280219"/>
                    </a:ext>
                  </a:extLst>
                </a:gridCol>
              </a:tblGrid>
              <a:tr h="370840">
                <a:tc>
                  <a:txBody>
                    <a:bodyPr/>
                    <a:lstStyle/>
                    <a:p>
                      <a:r>
                        <a:rPr lang="en-US" sz="1700" dirty="0"/>
                        <a:t>Professor</a:t>
                      </a:r>
                    </a:p>
                  </a:txBody>
                  <a:tcPr/>
                </a:tc>
                <a:tc>
                  <a:txBody>
                    <a:bodyPr/>
                    <a:lstStyle/>
                    <a:p>
                      <a:r>
                        <a:rPr lang="en-US" sz="1700" dirty="0"/>
                        <a:t>Focus</a:t>
                      </a:r>
                    </a:p>
                  </a:txBody>
                  <a:tcPr/>
                </a:tc>
                <a:extLst>
                  <a:ext uri="{0D108BD9-81ED-4DB2-BD59-A6C34878D82A}">
                    <a16:rowId xmlns:a16="http://schemas.microsoft.com/office/drawing/2014/main" val="955743661"/>
                  </a:ext>
                </a:extLst>
              </a:tr>
              <a:tr h="370840">
                <a:tc>
                  <a:txBody>
                    <a:bodyPr/>
                    <a:lstStyle/>
                    <a:p>
                      <a:r>
                        <a:rPr lang="en-US" sz="1700" dirty="0"/>
                        <a:t>Holcomb</a:t>
                      </a:r>
                    </a:p>
                  </a:txBody>
                  <a:tcPr/>
                </a:tc>
                <a:tc>
                  <a:txBody>
                    <a:bodyPr/>
                    <a:lstStyle/>
                    <a:p>
                      <a:r>
                        <a:rPr lang="en-US" sz="1700" dirty="0"/>
                        <a:t>Currently PER, but also interested in magnetism and finishing NASA oxides</a:t>
                      </a:r>
                    </a:p>
                  </a:txBody>
                  <a:tcPr/>
                </a:tc>
                <a:extLst>
                  <a:ext uri="{0D108BD9-81ED-4DB2-BD59-A6C34878D82A}">
                    <a16:rowId xmlns:a16="http://schemas.microsoft.com/office/drawing/2014/main" val="2174583177"/>
                  </a:ext>
                </a:extLst>
              </a:tr>
              <a:tr h="370840">
                <a:tc>
                  <a:txBody>
                    <a:bodyPr/>
                    <a:lstStyle/>
                    <a:p>
                      <a:r>
                        <a:rPr lang="en-US" sz="1700" dirty="0"/>
                        <a:t>Bristow</a:t>
                      </a:r>
                    </a:p>
                  </a:txBody>
                  <a:tcPr/>
                </a:tc>
                <a:tc>
                  <a:txBody>
                    <a:bodyPr/>
                    <a:lstStyle/>
                    <a:p>
                      <a:r>
                        <a:rPr lang="en-US" sz="1700" dirty="0"/>
                        <a:t>Optics: Bristow’s </a:t>
                      </a:r>
                      <a:r>
                        <a:rPr lang="en-US" sz="1700" dirty="0">
                          <a:hlinkClick r:id="rId2" tooltip="https://alanbristow.faculty.wvu.edu/"/>
                        </a:rPr>
                        <a:t>Group</a:t>
                      </a:r>
                      <a:r>
                        <a:rPr lang="en-US" sz="1700" dirty="0"/>
                        <a:t> uses short-pulsed laser light to excite, probe and control bulk and nanostructured solids. Our missions are to explore light-matter interactions in nanophotonic materials and devices, and to develop tools for studying condensed matter physics. Topics: ultrafast dynamics and transport, coherent phenomena, and nonlinear and quantum optics.</a:t>
                      </a:r>
                    </a:p>
                  </a:txBody>
                  <a:tcPr/>
                </a:tc>
                <a:extLst>
                  <a:ext uri="{0D108BD9-81ED-4DB2-BD59-A6C34878D82A}">
                    <a16:rowId xmlns:a16="http://schemas.microsoft.com/office/drawing/2014/main" val="1736602707"/>
                  </a:ext>
                </a:extLst>
              </a:tr>
              <a:tr h="370840">
                <a:tc>
                  <a:txBody>
                    <a:bodyPr/>
                    <a:lstStyle/>
                    <a:p>
                      <a:r>
                        <a:rPr lang="en-US" sz="1700" dirty="0"/>
                        <a:t>Lorimer</a:t>
                      </a:r>
                    </a:p>
                  </a:txBody>
                  <a:tcPr/>
                </a:tc>
                <a:tc>
                  <a:txBody>
                    <a:bodyPr/>
                    <a:lstStyle/>
                    <a:p>
                      <a:r>
                        <a:rPr lang="en-US" sz="1700" kern="1200" dirty="0">
                          <a:solidFill>
                            <a:schemeClr val="dk1"/>
                          </a:solidFill>
                          <a:effectLst/>
                          <a:latin typeface="+mn-lt"/>
                          <a:ea typeface="+mn-ea"/>
                          <a:cs typeface="+mn-cs"/>
                        </a:rPr>
                        <a:t>Astro: Interested in looking for radio pulses from the other side of the Universe? Feel free to stop by Prof. Lorimer's group meetings on Wednesdays at 3:30 pm in G51 (White Hall Annex) and learn about GREENBURST - a real-time single-pulse detection system currently in operation on the Green Bank Telescope.</a:t>
                      </a:r>
                      <a:endParaRPr lang="en-US" sz="1700" dirty="0"/>
                    </a:p>
                  </a:txBody>
                  <a:tcPr/>
                </a:tc>
                <a:extLst>
                  <a:ext uri="{0D108BD9-81ED-4DB2-BD59-A6C34878D82A}">
                    <a16:rowId xmlns:a16="http://schemas.microsoft.com/office/drawing/2014/main" val="1208029122"/>
                  </a:ext>
                </a:extLst>
              </a:tr>
              <a:tr h="370840">
                <a:tc>
                  <a:txBody>
                    <a:bodyPr/>
                    <a:lstStyle/>
                    <a:p>
                      <a:r>
                        <a:rPr lang="en-US" sz="1700" dirty="0"/>
                        <a:t>Scime</a:t>
                      </a:r>
                    </a:p>
                  </a:txBody>
                  <a:tcPr/>
                </a:tc>
                <a:tc>
                  <a:txBody>
                    <a:bodyPr/>
                    <a:lstStyle/>
                    <a:p>
                      <a:r>
                        <a:rPr lang="en-US" sz="1700" dirty="0"/>
                        <a:t>Plasma: “</a:t>
                      </a:r>
                      <a:r>
                        <a:rPr lang="en-US" sz="1700" b="0" i="0" kern="1200" dirty="0">
                          <a:solidFill>
                            <a:schemeClr val="dk1"/>
                          </a:solidFill>
                          <a:effectLst/>
                          <a:latin typeface="+mn-lt"/>
                          <a:ea typeface="+mn-ea"/>
                          <a:cs typeface="+mn-cs"/>
                        </a:rPr>
                        <a:t>In my group, we have undergraduates shadow graduate students for a while and then take over a research project in terms of maintaining experimental systems and making measurements that then result in publications.”</a:t>
                      </a:r>
                      <a:endParaRPr lang="en-US" sz="1700" dirty="0"/>
                    </a:p>
                  </a:txBody>
                  <a:tcPr/>
                </a:tc>
                <a:extLst>
                  <a:ext uri="{0D108BD9-81ED-4DB2-BD59-A6C34878D82A}">
                    <a16:rowId xmlns:a16="http://schemas.microsoft.com/office/drawing/2014/main" val="293253868"/>
                  </a:ext>
                </a:extLst>
              </a:tr>
              <a:tr h="370840">
                <a:tc>
                  <a:txBody>
                    <a:bodyPr/>
                    <a:lstStyle/>
                    <a:p>
                      <a:r>
                        <a:rPr lang="en-US" sz="1700" dirty="0" err="1"/>
                        <a:t>Spolaor</a:t>
                      </a:r>
                      <a:endParaRPr lang="en-US" sz="1700" dirty="0"/>
                    </a:p>
                  </a:txBody>
                  <a:tcPr/>
                </a:tc>
                <a:tc>
                  <a:txBody>
                    <a:bodyPr/>
                    <a:lstStyle/>
                    <a:p>
                      <a:r>
                        <a:rPr lang="en-US" sz="1700" dirty="0"/>
                        <a:t>Astro: Anyone planning to co-major in CS, I have a project I have that is mostly front-end webpage and astronomical database code development.</a:t>
                      </a:r>
                    </a:p>
                  </a:txBody>
                  <a:tcPr/>
                </a:tc>
                <a:extLst>
                  <a:ext uri="{0D108BD9-81ED-4DB2-BD59-A6C34878D82A}">
                    <a16:rowId xmlns:a16="http://schemas.microsoft.com/office/drawing/2014/main" val="1786295973"/>
                  </a:ext>
                </a:extLst>
              </a:tr>
              <a:tr h="370840">
                <a:tc>
                  <a:txBody>
                    <a:bodyPr/>
                    <a:lstStyle/>
                    <a:p>
                      <a:r>
                        <a:rPr lang="en-US" sz="1700" dirty="0"/>
                        <a:t>Romero</a:t>
                      </a:r>
                    </a:p>
                  </a:txBody>
                  <a:tcPr/>
                </a:tc>
                <a:tc>
                  <a:txBody>
                    <a:bodyPr/>
                    <a:lstStyle/>
                    <a:p>
                      <a:r>
                        <a:rPr lang="en-US" sz="1700" dirty="0"/>
                        <a:t>CMP Theory: (</a:t>
                      </a:r>
                      <a:r>
                        <a:rPr lang="en-US" sz="1700" dirty="0">
                          <a:solidFill>
                            <a:srgbClr val="FF0000"/>
                          </a:solidFill>
                        </a:rPr>
                        <a:t>requires coding experience</a:t>
                      </a:r>
                      <a:r>
                        <a:rPr lang="en-US" sz="1700" dirty="0"/>
                        <a:t>) – Details on next slide</a:t>
                      </a:r>
                    </a:p>
                  </a:txBody>
                  <a:tcPr/>
                </a:tc>
                <a:extLst>
                  <a:ext uri="{0D108BD9-81ED-4DB2-BD59-A6C34878D82A}">
                    <a16:rowId xmlns:a16="http://schemas.microsoft.com/office/drawing/2014/main" val="4065239424"/>
                  </a:ext>
                </a:extLst>
              </a:tr>
            </a:tbl>
          </a:graphicData>
        </a:graphic>
      </p:graphicFrame>
    </p:spTree>
    <p:extLst>
      <p:ext uri="{BB962C8B-B14F-4D97-AF65-F5344CB8AC3E}">
        <p14:creationId xmlns:p14="http://schemas.microsoft.com/office/powerpoint/2010/main" val="12689167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19043</TotalTime>
  <Words>4055</Words>
  <Application>Microsoft Office PowerPoint</Application>
  <PresentationFormat>On-screen Show (4:3)</PresentationFormat>
  <Paragraphs>191</Paragraphs>
  <Slides>32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Aptos</vt:lpstr>
      <vt:lpstr>Aptos Display</vt:lpstr>
      <vt:lpstr>Arial</vt:lpstr>
      <vt:lpstr>Office Theme</vt:lpstr>
      <vt:lpstr>Confidence surveys first</vt:lpstr>
      <vt:lpstr>End of semester interviews</vt:lpstr>
      <vt:lpstr>We made it! Now what?</vt:lpstr>
      <vt:lpstr>Today’s Topics</vt:lpstr>
      <vt:lpstr>Should you keep doing research?</vt:lpstr>
      <vt:lpstr>Scholarships</vt:lpstr>
      <vt:lpstr>American Vacuum Society:  Both magnetism and NASA  If you submit an abstract draft to me that is an improved version of what you submit today with revision based on my comments, I will consider paying for your attendance to give this talk or poster. I will select a few. You do not have to do the best in the class to get selected. Due date: Submit before Spring break </vt:lpstr>
      <vt:lpstr>I have funds to send a few student so a conference</vt:lpstr>
      <vt:lpstr>I asked our professors who might want to work with freshmen undergraduates (Probably some just missed the email, so reach out to others.)</vt:lpstr>
      <vt:lpstr>Theory: Romero requires coding experience </vt:lpstr>
      <vt:lpstr>If you worked with me</vt:lpstr>
      <vt:lpstr>My Group Meetings are Optional for Undergraduate Students that work with me. A learning opportunity, not a requirement.</vt:lpstr>
      <vt:lpstr>Not Research But You Could Learn about RockSat and get as Involved as You Want (or not)</vt:lpstr>
      <vt:lpstr>Do you get paid?</vt:lpstr>
      <vt:lpstr>Reseach Assistantship Program</vt:lpstr>
      <vt:lpstr>$5000 WVU/NASA Summer Grant</vt:lpstr>
      <vt:lpstr>Summer Undergraduate Research Experience (SURE)</vt:lpstr>
      <vt:lpstr>Requirements to Apply</vt:lpstr>
      <vt:lpstr>Note: It’s wise to apply to more than one</vt:lpstr>
      <vt:lpstr>Research Experience for Undergrads (REUs)</vt:lpstr>
      <vt:lpstr>Questions before I switch to talking about the class paper?</vt:lpstr>
      <vt:lpstr>Optional Meeting tomorrow at 4pm in White 401</vt:lpstr>
      <vt:lpstr>The Call for the Paper</vt:lpstr>
      <vt:lpstr>I fought to consider you guys as coauthors</vt:lpstr>
      <vt:lpstr>Authorship vs Acknowledgement: A Gray Area in This Case</vt:lpstr>
      <vt:lpstr>Authorship Order</vt:lpstr>
      <vt:lpstr>Hand out opt-in authorship/acknowledgement</vt:lpstr>
      <vt:lpstr>Every paper has a goal. Goal: Encourage others to consider similar programs</vt:lpstr>
      <vt:lpstr>Why, How Structured, What Observed Goal: Encourage others to consider similar programs</vt:lpstr>
      <vt:lpstr>Where student contributions would be most helpful</vt:lpstr>
      <vt:lpstr>The Heated Nb</vt:lpstr>
      <vt:lpstr>How do we organize this?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Mikel Holcomb</dc:creator>
  <cp:lastModifiedBy>Mikel Holcomb</cp:lastModifiedBy>
  <cp:revision>85</cp:revision>
  <cp:lastPrinted>2025-11-04T15:18:00Z</cp:lastPrinted>
  <dcterms:created xsi:type="dcterms:W3CDTF">2025-10-16T19:03:33Z</dcterms:created>
  <dcterms:modified xsi:type="dcterms:W3CDTF">2025-12-11T17:38:50Z</dcterms:modified>
</cp:coreProperties>
</file>